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orben"/>
      <p:regular r:id="rId18"/>
      <p:bold r:id="rId19"/>
    </p:embeddedFont>
    <p:embeddedFont>
      <p:font typeface="Titillium Web"/>
      <p:regular r:id="rId20"/>
      <p:bold r:id="rId21"/>
      <p:italic r:id="rId22"/>
      <p:boldItalic r:id="rId23"/>
    </p:embeddedFont>
    <p:embeddedFont>
      <p:font typeface="Darker Grotesque"/>
      <p:regular r:id="rId24"/>
      <p:bold r:id="rId25"/>
    </p:embeddedFont>
    <p:embeddedFont>
      <p:font typeface="Darker Grotesque SemiBo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B32CF5-4CEF-4845-8651-DDAE49EE09F9}">
  <a:tblStyle styleId="{DEB32CF5-4CEF-4845-8651-DDAE49EE09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TitilliumWeb-regular.fntdata"/><Relationship Id="rId22" Type="http://schemas.openxmlformats.org/officeDocument/2006/relationships/font" Target="fonts/TitilliumWeb-italic.fntdata"/><Relationship Id="rId21" Type="http://schemas.openxmlformats.org/officeDocument/2006/relationships/font" Target="fonts/TitilliumWeb-bold.fntdata"/><Relationship Id="rId24" Type="http://schemas.openxmlformats.org/officeDocument/2006/relationships/font" Target="fonts/DarkerGrotesque-regular.fntdata"/><Relationship Id="rId23" Type="http://schemas.openxmlformats.org/officeDocument/2006/relationships/font" Target="fonts/TitilliumWeb-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arkerGrotesqueSemiBold-regular.fntdata"/><Relationship Id="rId25" Type="http://schemas.openxmlformats.org/officeDocument/2006/relationships/font" Target="fonts/DarkerGrotesque-bold.fntdata"/><Relationship Id="rId27" Type="http://schemas.openxmlformats.org/officeDocument/2006/relationships/font" Target="fonts/DarkerGrotesque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orben-bold.fntdata"/><Relationship Id="rId18" Type="http://schemas.openxmlformats.org/officeDocument/2006/relationships/font" Target="fonts/Corbe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54dc9381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54dc9381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4361d80f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4361d80f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a487ded9f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a487ded9f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88fb6712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88fb6712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9a9d4e52d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9a9d4e52d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54dc938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54dc938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361d80f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361d80f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54dc9381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54dc9381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54dc938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54dc938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54dc938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54dc938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54dc9381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54dc938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10" name="Google Shape;10;p2"/>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941950" y="1166400"/>
            <a:ext cx="7260000" cy="16317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094575" y="3316126"/>
            <a:ext cx="4955100" cy="48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3" name="Shape 53"/>
        <p:cNvGrpSpPr/>
        <p:nvPr/>
      </p:nvGrpSpPr>
      <p:grpSpPr>
        <a:xfrm>
          <a:off x="0" y="0"/>
          <a:ext cx="0" cy="0"/>
          <a:chOff x="0" y="0"/>
          <a:chExt cx="0" cy="0"/>
        </a:xfrm>
      </p:grpSpPr>
      <p:pic>
        <p:nvPicPr>
          <p:cNvPr id="54" name="Google Shape;54;p11"/>
          <p:cNvPicPr preferRelativeResize="0"/>
          <p:nvPr/>
        </p:nvPicPr>
        <p:blipFill rotWithShape="1">
          <a:blip r:embed="rId2">
            <a:alphaModFix/>
          </a:blip>
          <a:srcRect b="327" l="0" r="0" t="327"/>
          <a:stretch/>
        </p:blipFill>
        <p:spPr>
          <a:xfrm rot="10800000">
            <a:off x="327824" y="184501"/>
            <a:ext cx="8488200" cy="4743300"/>
          </a:xfrm>
          <a:prstGeom prst="round2SameRect">
            <a:avLst>
              <a:gd fmla="val 16667" name="adj1"/>
              <a:gd fmla="val 0" name="adj2"/>
            </a:avLst>
          </a:prstGeom>
          <a:noFill/>
          <a:ln>
            <a:noFill/>
          </a:ln>
        </p:spPr>
      </p:pic>
      <p:sp>
        <p:nvSpPr>
          <p:cNvPr id="55" name="Google Shape;55;p11"/>
          <p:cNvSpPr/>
          <p:nvPr/>
        </p:nvSpPr>
        <p:spPr>
          <a:xfrm>
            <a:off x="-498576" y="-1069182"/>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2010100" y="718850"/>
            <a:ext cx="5123700" cy="2844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2364500" y="3806837"/>
            <a:ext cx="4415100" cy="46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2"/>
        </a:solidFill>
      </p:bgPr>
    </p:bg>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327" l="0" r="0" t="327"/>
          <a:stretch/>
        </p:blipFill>
        <p:spPr>
          <a:xfrm flipH="1">
            <a:off x="327825" y="184500"/>
            <a:ext cx="8488200" cy="4743300"/>
          </a:xfrm>
          <a:prstGeom prst="round2SameRect">
            <a:avLst>
              <a:gd fmla="val 16667" name="adj1"/>
              <a:gd fmla="val 0" name="adj2"/>
            </a:avLst>
          </a:prstGeom>
          <a:noFill/>
          <a:ln>
            <a:noFill/>
          </a:ln>
        </p:spPr>
      </p:pic>
      <p:sp>
        <p:nvSpPr>
          <p:cNvPr id="61" name="Google Shape;61;p13"/>
          <p:cNvSpPr/>
          <p:nvPr/>
        </p:nvSpPr>
        <p:spPr>
          <a:xfrm flipH="1" rot="10800000">
            <a:off x="-498576" y="4729158"/>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type="title"/>
          </p:nvPr>
        </p:nvSpPr>
        <p:spPr>
          <a:xfrm>
            <a:off x="715100" y="2124537"/>
            <a:ext cx="77139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3"/>
          <p:cNvSpPr txBox="1"/>
          <p:nvPr>
            <p:ph hasCustomPrompt="1" idx="2" type="title"/>
          </p:nvPr>
        </p:nvSpPr>
        <p:spPr>
          <a:xfrm>
            <a:off x="3792550" y="952213"/>
            <a:ext cx="1558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1" type="subTitle"/>
          </p:nvPr>
        </p:nvSpPr>
        <p:spPr>
          <a:xfrm>
            <a:off x="2196600" y="3309425"/>
            <a:ext cx="4751100" cy="40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b="327" l="0" r="0" t="327"/>
          <a:stretch/>
        </p:blipFill>
        <p:spPr>
          <a:xfrm flipH="1">
            <a:off x="327824" y="184501"/>
            <a:ext cx="8488200" cy="4743300"/>
          </a:xfrm>
          <a:prstGeom prst="round2SameRect">
            <a:avLst>
              <a:gd fmla="val 16667" name="adj1"/>
              <a:gd fmla="val 0" name="adj2"/>
            </a:avLst>
          </a:prstGeom>
          <a:noFill/>
          <a:ln>
            <a:noFill/>
          </a:ln>
        </p:spPr>
      </p:pic>
      <p:sp>
        <p:nvSpPr>
          <p:cNvPr id="67" name="Google Shape;67;p14"/>
          <p:cNvSpPr/>
          <p:nvPr/>
        </p:nvSpPr>
        <p:spPr>
          <a:xfrm>
            <a:off x="-498576" y="4681625"/>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solidFill>
          <a:schemeClr val="dk2"/>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2">
            <a:alphaModFix/>
          </a:blip>
          <a:srcRect b="327" l="0" r="0" t="327"/>
          <a:stretch/>
        </p:blipFill>
        <p:spPr>
          <a:xfrm rot="10800000">
            <a:off x="327824" y="184501"/>
            <a:ext cx="8488200" cy="4743300"/>
          </a:xfrm>
          <a:prstGeom prst="round2SameRect">
            <a:avLst>
              <a:gd fmla="val 16667" name="adj1"/>
              <a:gd fmla="val 0" name="adj2"/>
            </a:avLst>
          </a:prstGeom>
          <a:noFill/>
          <a:ln>
            <a:noFill/>
          </a:ln>
        </p:spPr>
      </p:pic>
      <p:sp>
        <p:nvSpPr>
          <p:cNvPr id="71" name="Google Shape;71;p15"/>
          <p:cNvSpPr/>
          <p:nvPr/>
        </p:nvSpPr>
        <p:spPr>
          <a:xfrm flipH="1" rot="10800000">
            <a:off x="-275675" y="-982442"/>
            <a:ext cx="9695323"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dk2"/>
        </a:solid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75" name="Google Shape;75;p16"/>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hasCustomPrompt="1" type="title"/>
          </p:nvPr>
        </p:nvSpPr>
        <p:spPr>
          <a:xfrm>
            <a:off x="846570" y="1442725"/>
            <a:ext cx="720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b="0" sz="3000"/>
            </a:lvl2pPr>
            <a:lvl3pPr lvl="2" rtl="0">
              <a:spcBef>
                <a:spcPts val="0"/>
              </a:spcBef>
              <a:spcAft>
                <a:spcPts val="0"/>
              </a:spcAft>
              <a:buSzPts val="3000"/>
              <a:buNone/>
              <a:defRPr b="0" sz="3000"/>
            </a:lvl3pPr>
            <a:lvl4pPr lvl="3" rtl="0">
              <a:spcBef>
                <a:spcPts val="0"/>
              </a:spcBef>
              <a:spcAft>
                <a:spcPts val="0"/>
              </a:spcAft>
              <a:buSzPts val="3000"/>
              <a:buNone/>
              <a:defRPr b="0" sz="3000"/>
            </a:lvl4pPr>
            <a:lvl5pPr lvl="4" rtl="0">
              <a:spcBef>
                <a:spcPts val="0"/>
              </a:spcBef>
              <a:spcAft>
                <a:spcPts val="0"/>
              </a:spcAft>
              <a:buSzPts val="3000"/>
              <a:buNone/>
              <a:defRPr b="0" sz="3000"/>
            </a:lvl5pPr>
            <a:lvl6pPr lvl="5" rtl="0">
              <a:spcBef>
                <a:spcPts val="0"/>
              </a:spcBef>
              <a:spcAft>
                <a:spcPts val="0"/>
              </a:spcAft>
              <a:buSzPts val="3000"/>
              <a:buNone/>
              <a:defRPr b="0" sz="3000"/>
            </a:lvl6pPr>
            <a:lvl7pPr lvl="6" rtl="0">
              <a:spcBef>
                <a:spcPts val="0"/>
              </a:spcBef>
              <a:spcAft>
                <a:spcPts val="0"/>
              </a:spcAft>
              <a:buSzPts val="3000"/>
              <a:buNone/>
              <a:defRPr b="0" sz="3000"/>
            </a:lvl7pPr>
            <a:lvl8pPr lvl="7" rtl="0">
              <a:spcBef>
                <a:spcPts val="0"/>
              </a:spcBef>
              <a:spcAft>
                <a:spcPts val="0"/>
              </a:spcAft>
              <a:buSzPts val="3000"/>
              <a:buNone/>
              <a:defRPr b="0" sz="3000"/>
            </a:lvl8pPr>
            <a:lvl9pPr lvl="8" rtl="0">
              <a:spcBef>
                <a:spcPts val="0"/>
              </a:spcBef>
              <a:spcAft>
                <a:spcPts val="0"/>
              </a:spcAft>
              <a:buSzPts val="3000"/>
              <a:buNone/>
              <a:defRPr b="0" sz="3000"/>
            </a:lvl9pPr>
          </a:lstStyle>
          <a:p>
            <a:r>
              <a:t>xx%</a:t>
            </a:r>
          </a:p>
        </p:txBody>
      </p:sp>
      <p:sp>
        <p:nvSpPr>
          <p:cNvPr id="77" name="Google Shape;77;p16"/>
          <p:cNvSpPr txBox="1"/>
          <p:nvPr>
            <p:ph idx="1" type="subTitle"/>
          </p:nvPr>
        </p:nvSpPr>
        <p:spPr>
          <a:xfrm>
            <a:off x="1636506" y="2204375"/>
            <a:ext cx="22038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6"/>
          <p:cNvSpPr txBox="1"/>
          <p:nvPr>
            <p:ph hasCustomPrompt="1" idx="2" type="title"/>
          </p:nvPr>
        </p:nvSpPr>
        <p:spPr>
          <a:xfrm>
            <a:off x="4896455" y="1442725"/>
            <a:ext cx="720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b="0" sz="3000"/>
            </a:lvl2pPr>
            <a:lvl3pPr lvl="2" rtl="0">
              <a:spcBef>
                <a:spcPts val="0"/>
              </a:spcBef>
              <a:spcAft>
                <a:spcPts val="0"/>
              </a:spcAft>
              <a:buSzPts val="3000"/>
              <a:buNone/>
              <a:defRPr b="0" sz="3000"/>
            </a:lvl3pPr>
            <a:lvl4pPr lvl="3" rtl="0">
              <a:spcBef>
                <a:spcPts val="0"/>
              </a:spcBef>
              <a:spcAft>
                <a:spcPts val="0"/>
              </a:spcAft>
              <a:buSzPts val="3000"/>
              <a:buNone/>
              <a:defRPr b="0" sz="3000"/>
            </a:lvl4pPr>
            <a:lvl5pPr lvl="4" rtl="0">
              <a:spcBef>
                <a:spcPts val="0"/>
              </a:spcBef>
              <a:spcAft>
                <a:spcPts val="0"/>
              </a:spcAft>
              <a:buSzPts val="3000"/>
              <a:buNone/>
              <a:defRPr b="0" sz="3000"/>
            </a:lvl5pPr>
            <a:lvl6pPr lvl="5" rtl="0">
              <a:spcBef>
                <a:spcPts val="0"/>
              </a:spcBef>
              <a:spcAft>
                <a:spcPts val="0"/>
              </a:spcAft>
              <a:buSzPts val="3000"/>
              <a:buNone/>
              <a:defRPr b="0" sz="3000"/>
            </a:lvl6pPr>
            <a:lvl7pPr lvl="6" rtl="0">
              <a:spcBef>
                <a:spcPts val="0"/>
              </a:spcBef>
              <a:spcAft>
                <a:spcPts val="0"/>
              </a:spcAft>
              <a:buSzPts val="3000"/>
              <a:buNone/>
              <a:defRPr b="0" sz="3000"/>
            </a:lvl7pPr>
            <a:lvl8pPr lvl="7" rtl="0">
              <a:spcBef>
                <a:spcPts val="0"/>
              </a:spcBef>
              <a:spcAft>
                <a:spcPts val="0"/>
              </a:spcAft>
              <a:buSzPts val="3000"/>
              <a:buNone/>
              <a:defRPr b="0" sz="3000"/>
            </a:lvl8pPr>
            <a:lvl9pPr lvl="8" rtl="0">
              <a:spcBef>
                <a:spcPts val="0"/>
              </a:spcBef>
              <a:spcAft>
                <a:spcPts val="0"/>
              </a:spcAft>
              <a:buSzPts val="3000"/>
              <a:buNone/>
              <a:defRPr b="0" sz="3000"/>
            </a:lvl9pPr>
          </a:lstStyle>
          <a:p>
            <a:r>
              <a:t>xx%</a:t>
            </a:r>
          </a:p>
        </p:txBody>
      </p:sp>
      <p:sp>
        <p:nvSpPr>
          <p:cNvPr id="79" name="Google Shape;79;p16"/>
          <p:cNvSpPr txBox="1"/>
          <p:nvPr>
            <p:ph idx="3" type="subTitle"/>
          </p:nvPr>
        </p:nvSpPr>
        <p:spPr>
          <a:xfrm>
            <a:off x="5686341" y="2204375"/>
            <a:ext cx="22038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 name="Google Shape;80;p16"/>
          <p:cNvSpPr txBox="1"/>
          <p:nvPr>
            <p:ph hasCustomPrompt="1" idx="4" type="title"/>
          </p:nvPr>
        </p:nvSpPr>
        <p:spPr>
          <a:xfrm>
            <a:off x="846570" y="3249050"/>
            <a:ext cx="720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b="0" sz="3000"/>
            </a:lvl2pPr>
            <a:lvl3pPr lvl="2" rtl="0">
              <a:spcBef>
                <a:spcPts val="0"/>
              </a:spcBef>
              <a:spcAft>
                <a:spcPts val="0"/>
              </a:spcAft>
              <a:buSzPts val="3000"/>
              <a:buNone/>
              <a:defRPr b="0" sz="3000"/>
            </a:lvl3pPr>
            <a:lvl4pPr lvl="3" rtl="0">
              <a:spcBef>
                <a:spcPts val="0"/>
              </a:spcBef>
              <a:spcAft>
                <a:spcPts val="0"/>
              </a:spcAft>
              <a:buSzPts val="3000"/>
              <a:buNone/>
              <a:defRPr b="0" sz="3000"/>
            </a:lvl4pPr>
            <a:lvl5pPr lvl="4" rtl="0">
              <a:spcBef>
                <a:spcPts val="0"/>
              </a:spcBef>
              <a:spcAft>
                <a:spcPts val="0"/>
              </a:spcAft>
              <a:buSzPts val="3000"/>
              <a:buNone/>
              <a:defRPr b="0" sz="3000"/>
            </a:lvl5pPr>
            <a:lvl6pPr lvl="5" rtl="0">
              <a:spcBef>
                <a:spcPts val="0"/>
              </a:spcBef>
              <a:spcAft>
                <a:spcPts val="0"/>
              </a:spcAft>
              <a:buSzPts val="3000"/>
              <a:buNone/>
              <a:defRPr b="0" sz="3000"/>
            </a:lvl6pPr>
            <a:lvl7pPr lvl="6" rtl="0">
              <a:spcBef>
                <a:spcPts val="0"/>
              </a:spcBef>
              <a:spcAft>
                <a:spcPts val="0"/>
              </a:spcAft>
              <a:buSzPts val="3000"/>
              <a:buNone/>
              <a:defRPr b="0" sz="3000"/>
            </a:lvl7pPr>
            <a:lvl8pPr lvl="7" rtl="0">
              <a:spcBef>
                <a:spcPts val="0"/>
              </a:spcBef>
              <a:spcAft>
                <a:spcPts val="0"/>
              </a:spcAft>
              <a:buSzPts val="3000"/>
              <a:buNone/>
              <a:defRPr b="0" sz="3000"/>
            </a:lvl8pPr>
            <a:lvl9pPr lvl="8" rtl="0">
              <a:spcBef>
                <a:spcPts val="0"/>
              </a:spcBef>
              <a:spcAft>
                <a:spcPts val="0"/>
              </a:spcAft>
              <a:buSzPts val="3000"/>
              <a:buNone/>
              <a:defRPr b="0" sz="3000"/>
            </a:lvl9pPr>
          </a:lstStyle>
          <a:p>
            <a:r>
              <a:t>xx%</a:t>
            </a:r>
          </a:p>
        </p:txBody>
      </p:sp>
      <p:sp>
        <p:nvSpPr>
          <p:cNvPr id="81" name="Google Shape;81;p16"/>
          <p:cNvSpPr txBox="1"/>
          <p:nvPr>
            <p:ph idx="5" type="subTitle"/>
          </p:nvPr>
        </p:nvSpPr>
        <p:spPr>
          <a:xfrm>
            <a:off x="1636506" y="4015103"/>
            <a:ext cx="22038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6"/>
          <p:cNvSpPr txBox="1"/>
          <p:nvPr>
            <p:ph hasCustomPrompt="1" idx="6" type="title"/>
          </p:nvPr>
        </p:nvSpPr>
        <p:spPr>
          <a:xfrm>
            <a:off x="4896455" y="3249050"/>
            <a:ext cx="720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3000"/>
            </a:lvl1pPr>
            <a:lvl2pPr lvl="1" rtl="0">
              <a:spcBef>
                <a:spcPts val="0"/>
              </a:spcBef>
              <a:spcAft>
                <a:spcPts val="0"/>
              </a:spcAft>
              <a:buSzPts val="3000"/>
              <a:buNone/>
              <a:defRPr b="0" sz="3000"/>
            </a:lvl2pPr>
            <a:lvl3pPr lvl="2" rtl="0">
              <a:spcBef>
                <a:spcPts val="0"/>
              </a:spcBef>
              <a:spcAft>
                <a:spcPts val="0"/>
              </a:spcAft>
              <a:buSzPts val="3000"/>
              <a:buNone/>
              <a:defRPr b="0" sz="3000"/>
            </a:lvl3pPr>
            <a:lvl4pPr lvl="3" rtl="0">
              <a:spcBef>
                <a:spcPts val="0"/>
              </a:spcBef>
              <a:spcAft>
                <a:spcPts val="0"/>
              </a:spcAft>
              <a:buSzPts val="3000"/>
              <a:buNone/>
              <a:defRPr b="0" sz="3000"/>
            </a:lvl4pPr>
            <a:lvl5pPr lvl="4" rtl="0">
              <a:spcBef>
                <a:spcPts val="0"/>
              </a:spcBef>
              <a:spcAft>
                <a:spcPts val="0"/>
              </a:spcAft>
              <a:buSzPts val="3000"/>
              <a:buNone/>
              <a:defRPr b="0" sz="3000"/>
            </a:lvl5pPr>
            <a:lvl6pPr lvl="5" rtl="0">
              <a:spcBef>
                <a:spcPts val="0"/>
              </a:spcBef>
              <a:spcAft>
                <a:spcPts val="0"/>
              </a:spcAft>
              <a:buSzPts val="3000"/>
              <a:buNone/>
              <a:defRPr b="0" sz="3000"/>
            </a:lvl6pPr>
            <a:lvl7pPr lvl="6" rtl="0">
              <a:spcBef>
                <a:spcPts val="0"/>
              </a:spcBef>
              <a:spcAft>
                <a:spcPts val="0"/>
              </a:spcAft>
              <a:buSzPts val="3000"/>
              <a:buNone/>
              <a:defRPr b="0" sz="3000"/>
            </a:lvl7pPr>
            <a:lvl8pPr lvl="7" rtl="0">
              <a:spcBef>
                <a:spcPts val="0"/>
              </a:spcBef>
              <a:spcAft>
                <a:spcPts val="0"/>
              </a:spcAft>
              <a:buSzPts val="3000"/>
              <a:buNone/>
              <a:defRPr b="0" sz="3000"/>
            </a:lvl8pPr>
            <a:lvl9pPr lvl="8" rtl="0">
              <a:spcBef>
                <a:spcPts val="0"/>
              </a:spcBef>
              <a:spcAft>
                <a:spcPts val="0"/>
              </a:spcAft>
              <a:buSzPts val="3000"/>
              <a:buNone/>
              <a:defRPr b="0" sz="3000"/>
            </a:lvl9pPr>
          </a:lstStyle>
          <a:p>
            <a:r>
              <a:t>xx%</a:t>
            </a:r>
          </a:p>
        </p:txBody>
      </p:sp>
      <p:sp>
        <p:nvSpPr>
          <p:cNvPr id="83" name="Google Shape;83;p16"/>
          <p:cNvSpPr txBox="1"/>
          <p:nvPr>
            <p:ph idx="7" type="subTitle"/>
          </p:nvPr>
        </p:nvSpPr>
        <p:spPr>
          <a:xfrm>
            <a:off x="5686341" y="4015101"/>
            <a:ext cx="22038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6"/>
          <p:cNvSpPr txBox="1"/>
          <p:nvPr>
            <p:ph idx="8"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 name="Google Shape;85;p16"/>
          <p:cNvSpPr txBox="1"/>
          <p:nvPr>
            <p:ph idx="9" type="subTitle"/>
          </p:nvPr>
        </p:nvSpPr>
        <p:spPr>
          <a:xfrm>
            <a:off x="1630370" y="1272175"/>
            <a:ext cx="2706300" cy="934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86" name="Google Shape;86;p16"/>
          <p:cNvSpPr txBox="1"/>
          <p:nvPr>
            <p:ph idx="13" type="subTitle"/>
          </p:nvPr>
        </p:nvSpPr>
        <p:spPr>
          <a:xfrm>
            <a:off x="5686330" y="1272175"/>
            <a:ext cx="2706300" cy="934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87" name="Google Shape;87;p16"/>
          <p:cNvSpPr txBox="1"/>
          <p:nvPr>
            <p:ph idx="14" type="subTitle"/>
          </p:nvPr>
        </p:nvSpPr>
        <p:spPr>
          <a:xfrm>
            <a:off x="1630370" y="3078500"/>
            <a:ext cx="2706300" cy="934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88" name="Google Shape;88;p16"/>
          <p:cNvSpPr txBox="1"/>
          <p:nvPr>
            <p:ph idx="15" type="subTitle"/>
          </p:nvPr>
        </p:nvSpPr>
        <p:spPr>
          <a:xfrm>
            <a:off x="5686330" y="3078500"/>
            <a:ext cx="2706300" cy="934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2">
            <a:alphaModFix/>
          </a:blip>
          <a:srcRect b="327" l="0" r="0" t="327"/>
          <a:stretch/>
        </p:blipFill>
        <p:spPr>
          <a:xfrm>
            <a:off x="327824" y="184501"/>
            <a:ext cx="8488200" cy="4743300"/>
          </a:xfrm>
          <a:prstGeom prst="round2SameRect">
            <a:avLst>
              <a:gd fmla="val 16667" name="adj1"/>
              <a:gd fmla="val 0" name="adj2"/>
            </a:avLst>
          </a:prstGeom>
          <a:noFill/>
          <a:ln>
            <a:noFill/>
          </a:ln>
        </p:spPr>
      </p:pic>
      <p:sp>
        <p:nvSpPr>
          <p:cNvPr id="91" name="Google Shape;91;p17"/>
          <p:cNvSpPr/>
          <p:nvPr/>
        </p:nvSpPr>
        <p:spPr>
          <a:xfrm flipH="1">
            <a:off x="-498576" y="470640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3462769" y="3302813"/>
            <a:ext cx="39936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3" name="Google Shape;93;p17"/>
          <p:cNvSpPr txBox="1"/>
          <p:nvPr>
            <p:ph idx="1" type="subTitle"/>
          </p:nvPr>
        </p:nvSpPr>
        <p:spPr>
          <a:xfrm>
            <a:off x="1398294" y="1461188"/>
            <a:ext cx="6347400" cy="14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None/>
              <a:defRPr sz="28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96" name="Google Shape;96;p18"/>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4868200" y="965688"/>
            <a:ext cx="3560700" cy="1807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8"/>
          <p:cNvSpPr txBox="1"/>
          <p:nvPr>
            <p:ph idx="1" type="subTitle"/>
          </p:nvPr>
        </p:nvSpPr>
        <p:spPr>
          <a:xfrm>
            <a:off x="4868200" y="2885113"/>
            <a:ext cx="3507600" cy="12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dk2"/>
        </a:solidFill>
      </p:bgPr>
    </p:bg>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327" l="0" r="0" t="327"/>
          <a:stretch/>
        </p:blipFill>
        <p:spPr>
          <a:xfrm>
            <a:off x="327825" y="184500"/>
            <a:ext cx="8488200" cy="4743300"/>
          </a:xfrm>
          <a:prstGeom prst="round2SameRect">
            <a:avLst>
              <a:gd fmla="val 16667" name="adj1"/>
              <a:gd fmla="val 0" name="adj2"/>
            </a:avLst>
          </a:prstGeom>
          <a:noFill/>
          <a:ln>
            <a:noFill/>
          </a:ln>
        </p:spPr>
      </p:pic>
      <p:sp>
        <p:nvSpPr>
          <p:cNvPr id="101" name="Google Shape;101;p19"/>
          <p:cNvSpPr/>
          <p:nvPr/>
        </p:nvSpPr>
        <p:spPr>
          <a:xfrm rot="10800000">
            <a:off x="-250650" y="4791108"/>
            <a:ext cx="9645275"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ph type="title"/>
          </p:nvPr>
        </p:nvSpPr>
        <p:spPr>
          <a:xfrm>
            <a:off x="4851500" y="1261775"/>
            <a:ext cx="3154500" cy="1181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9"/>
          <p:cNvSpPr txBox="1"/>
          <p:nvPr>
            <p:ph idx="1" type="subTitle"/>
          </p:nvPr>
        </p:nvSpPr>
        <p:spPr>
          <a:xfrm>
            <a:off x="4851506" y="2538150"/>
            <a:ext cx="3154500" cy="124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dk2"/>
        </a:solidFill>
      </p:bgPr>
    </p:bg>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2">
            <a:alphaModFix/>
          </a:blip>
          <a:srcRect b="327" l="0" r="0" t="327"/>
          <a:stretch/>
        </p:blipFill>
        <p:spPr>
          <a:xfrm rot="10800000">
            <a:off x="327825" y="184500"/>
            <a:ext cx="8488200" cy="4743300"/>
          </a:xfrm>
          <a:prstGeom prst="round2SameRect">
            <a:avLst>
              <a:gd fmla="val 16667" name="adj1"/>
              <a:gd fmla="val 0" name="adj2"/>
            </a:avLst>
          </a:prstGeom>
          <a:noFill/>
          <a:ln>
            <a:noFill/>
          </a:ln>
        </p:spPr>
      </p:pic>
      <p:sp>
        <p:nvSpPr>
          <p:cNvPr id="106" name="Google Shape;106;p20"/>
          <p:cNvSpPr/>
          <p:nvPr/>
        </p:nvSpPr>
        <p:spPr>
          <a:xfrm rot="10800000">
            <a:off x="-250650" y="-1009267"/>
            <a:ext cx="9645275"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1691495" y="1185575"/>
            <a:ext cx="3154500" cy="1181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20"/>
          <p:cNvSpPr txBox="1"/>
          <p:nvPr>
            <p:ph idx="1" type="subTitle"/>
          </p:nvPr>
        </p:nvSpPr>
        <p:spPr>
          <a:xfrm>
            <a:off x="1691501" y="2461950"/>
            <a:ext cx="3154500" cy="124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327" l="0" r="0" t="327"/>
          <a:stretch/>
        </p:blipFill>
        <p:spPr>
          <a:xfrm flipH="1">
            <a:off x="327825" y="184500"/>
            <a:ext cx="8488200" cy="4743300"/>
          </a:xfrm>
          <a:prstGeom prst="round2SameRect">
            <a:avLst>
              <a:gd fmla="val 16667" name="adj1"/>
              <a:gd fmla="val 0" name="adj2"/>
            </a:avLst>
          </a:prstGeom>
          <a:noFill/>
          <a:ln>
            <a:noFill/>
          </a:ln>
        </p:spPr>
      </p:pic>
      <p:sp>
        <p:nvSpPr>
          <p:cNvPr id="15" name="Google Shape;15;p3"/>
          <p:cNvSpPr/>
          <p:nvPr/>
        </p:nvSpPr>
        <p:spPr>
          <a:xfrm flipH="1" rot="10800000">
            <a:off x="-498576" y="4729158"/>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2063100" y="1650969"/>
            <a:ext cx="5017800" cy="1568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3792550" y="524413"/>
            <a:ext cx="1558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3194950" y="3562751"/>
            <a:ext cx="2754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bg>
      <p:bgPr>
        <a:solidFill>
          <a:schemeClr val="dk2"/>
        </a:solidFill>
      </p:bgPr>
    </p:bg>
    <p:spTree>
      <p:nvGrpSpPr>
        <p:cNvPr id="109" name="Shape 109"/>
        <p:cNvGrpSpPr/>
        <p:nvPr/>
      </p:nvGrpSpPr>
      <p:grpSpPr>
        <a:xfrm>
          <a:off x="0" y="0"/>
          <a:ext cx="0" cy="0"/>
          <a:chOff x="0" y="0"/>
          <a:chExt cx="0" cy="0"/>
        </a:xfrm>
      </p:grpSpPr>
      <p:pic>
        <p:nvPicPr>
          <p:cNvPr id="110" name="Google Shape;110;p21"/>
          <p:cNvPicPr preferRelativeResize="0"/>
          <p:nvPr/>
        </p:nvPicPr>
        <p:blipFill rotWithShape="1">
          <a:blip r:embed="rId2">
            <a:alphaModFix/>
          </a:blip>
          <a:srcRect b="327" l="0" r="0" t="327"/>
          <a:stretch/>
        </p:blipFill>
        <p:spPr>
          <a:xfrm flipH="1">
            <a:off x="327825" y="184500"/>
            <a:ext cx="8488200" cy="4743300"/>
          </a:xfrm>
          <a:prstGeom prst="round2SameRect">
            <a:avLst>
              <a:gd fmla="val 16667" name="adj1"/>
              <a:gd fmla="val 0" name="adj2"/>
            </a:avLst>
          </a:prstGeom>
          <a:noFill/>
          <a:ln>
            <a:noFill/>
          </a:ln>
        </p:spPr>
      </p:pic>
      <p:sp>
        <p:nvSpPr>
          <p:cNvPr id="111" name="Google Shape;111;p21"/>
          <p:cNvSpPr/>
          <p:nvPr/>
        </p:nvSpPr>
        <p:spPr>
          <a:xfrm flipH="1">
            <a:off x="-486272" y="4709708"/>
            <a:ext cx="10116397"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type="title"/>
          </p:nvPr>
        </p:nvSpPr>
        <p:spPr>
          <a:xfrm>
            <a:off x="4131758" y="1261775"/>
            <a:ext cx="3154500" cy="1181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21"/>
          <p:cNvSpPr txBox="1"/>
          <p:nvPr>
            <p:ph idx="1" type="subTitle"/>
          </p:nvPr>
        </p:nvSpPr>
        <p:spPr>
          <a:xfrm>
            <a:off x="4131764" y="2538150"/>
            <a:ext cx="3154500" cy="124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2_1">
    <p:bg>
      <p:bgPr>
        <a:solidFill>
          <a:schemeClr val="dk2"/>
        </a:solidFill>
      </p:bgPr>
    </p:bg>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2">
            <a:alphaModFix/>
          </a:blip>
          <a:srcRect b="327" l="0" r="0" t="327"/>
          <a:stretch/>
        </p:blipFill>
        <p:spPr>
          <a:xfrm flipH="1">
            <a:off x="327824" y="184501"/>
            <a:ext cx="8488200" cy="4743300"/>
          </a:xfrm>
          <a:prstGeom prst="round2SameRect">
            <a:avLst>
              <a:gd fmla="val 16667" name="adj1"/>
              <a:gd fmla="val 0" name="adj2"/>
            </a:avLst>
          </a:prstGeom>
          <a:noFill/>
          <a:ln>
            <a:noFill/>
          </a:ln>
        </p:spPr>
      </p:pic>
      <p:sp>
        <p:nvSpPr>
          <p:cNvPr id="116" name="Google Shape;116;p22"/>
          <p:cNvSpPr/>
          <p:nvPr/>
        </p:nvSpPr>
        <p:spPr>
          <a:xfrm>
            <a:off x="-1096277" y="4741894"/>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2500750" y="597425"/>
            <a:ext cx="4142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2"/>
          <p:cNvSpPr txBox="1"/>
          <p:nvPr>
            <p:ph idx="1" type="body"/>
          </p:nvPr>
        </p:nvSpPr>
        <p:spPr>
          <a:xfrm>
            <a:off x="2302500" y="1347325"/>
            <a:ext cx="4539000" cy="3108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100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2"/>
        </a:solidFill>
      </p:bgPr>
    </p:bg>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b="1468" l="0" r="149" t="0"/>
          <a:stretch/>
        </p:blipFill>
        <p:spPr>
          <a:xfrm rot="10800000">
            <a:off x="327825" y="215700"/>
            <a:ext cx="8488200" cy="4712100"/>
          </a:xfrm>
          <a:prstGeom prst="round2SameRect">
            <a:avLst>
              <a:gd fmla="val 16453" name="adj1"/>
              <a:gd fmla="val 13765" name="adj2"/>
            </a:avLst>
          </a:prstGeom>
          <a:noFill/>
          <a:ln>
            <a:noFill/>
          </a:ln>
        </p:spPr>
      </p:pic>
      <p:sp>
        <p:nvSpPr>
          <p:cNvPr id="121" name="Google Shape;121;p23"/>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txBox="1"/>
          <p:nvPr>
            <p:ph idx="1" type="subTitle"/>
          </p:nvPr>
        </p:nvSpPr>
        <p:spPr>
          <a:xfrm>
            <a:off x="5475244" y="3822475"/>
            <a:ext cx="2087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3"/>
          <p:cNvSpPr txBox="1"/>
          <p:nvPr>
            <p:ph idx="2" type="subTitle"/>
          </p:nvPr>
        </p:nvSpPr>
        <p:spPr>
          <a:xfrm>
            <a:off x="1581675" y="3822475"/>
            <a:ext cx="2087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3"/>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5" name="Google Shape;125;p23"/>
          <p:cNvSpPr txBox="1"/>
          <p:nvPr>
            <p:ph idx="3" type="subTitle"/>
          </p:nvPr>
        </p:nvSpPr>
        <p:spPr>
          <a:xfrm>
            <a:off x="4857544" y="3175875"/>
            <a:ext cx="332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26" name="Google Shape;126;p23"/>
          <p:cNvSpPr txBox="1"/>
          <p:nvPr>
            <p:ph idx="4" type="subTitle"/>
          </p:nvPr>
        </p:nvSpPr>
        <p:spPr>
          <a:xfrm>
            <a:off x="963975" y="3175875"/>
            <a:ext cx="332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2"/>
        </a:solidFill>
      </p:bgPr>
    </p:bg>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2">
            <a:alphaModFix/>
          </a:blip>
          <a:srcRect b="327" l="0" r="0" t="327"/>
          <a:stretch/>
        </p:blipFill>
        <p:spPr>
          <a:xfrm rot="10800000">
            <a:off x="327824" y="184501"/>
            <a:ext cx="8488200" cy="4743300"/>
          </a:xfrm>
          <a:prstGeom prst="round2SameRect">
            <a:avLst>
              <a:gd fmla="val 16667" name="adj1"/>
              <a:gd fmla="val 0" name="adj2"/>
            </a:avLst>
          </a:prstGeom>
          <a:noFill/>
          <a:ln>
            <a:noFill/>
          </a:ln>
        </p:spPr>
      </p:pic>
      <p:sp>
        <p:nvSpPr>
          <p:cNvPr id="129" name="Google Shape;129;p24"/>
          <p:cNvSpPr/>
          <p:nvPr/>
        </p:nvSpPr>
        <p:spPr>
          <a:xfrm>
            <a:off x="-959927" y="-1083281"/>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txBox="1"/>
          <p:nvPr>
            <p:ph type="title"/>
          </p:nvPr>
        </p:nvSpPr>
        <p:spPr>
          <a:xfrm>
            <a:off x="2500750" y="597425"/>
            <a:ext cx="4142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24"/>
          <p:cNvSpPr txBox="1"/>
          <p:nvPr>
            <p:ph idx="1" type="body"/>
          </p:nvPr>
        </p:nvSpPr>
        <p:spPr>
          <a:xfrm>
            <a:off x="1371379" y="1194925"/>
            <a:ext cx="2905200" cy="3413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32" name="Google Shape;132;p24"/>
          <p:cNvSpPr txBox="1"/>
          <p:nvPr>
            <p:ph idx="2" type="body"/>
          </p:nvPr>
        </p:nvSpPr>
        <p:spPr>
          <a:xfrm>
            <a:off x="4867421" y="1194937"/>
            <a:ext cx="2905200" cy="3413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solidFill>
                  <a:srgbClr val="434343"/>
                </a:solidFill>
              </a:defRPr>
            </a:lvl1pPr>
            <a:lvl2pPr indent="-317500" lvl="1" marL="914400" rtl="0">
              <a:lnSpc>
                <a:spcPct val="115000"/>
              </a:lnSpc>
              <a:spcBef>
                <a:spcPts val="100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327" l="0" r="0" t="327"/>
          <a:stretch/>
        </p:blipFill>
        <p:spPr>
          <a:xfrm>
            <a:off x="327825" y="184500"/>
            <a:ext cx="8488200" cy="4743300"/>
          </a:xfrm>
          <a:prstGeom prst="round2SameRect">
            <a:avLst>
              <a:gd fmla="val 16667" name="adj1"/>
              <a:gd fmla="val 0" name="adj2"/>
            </a:avLst>
          </a:prstGeom>
          <a:noFill/>
          <a:ln>
            <a:noFill/>
          </a:ln>
        </p:spPr>
      </p:pic>
      <p:sp>
        <p:nvSpPr>
          <p:cNvPr id="135" name="Google Shape;135;p25"/>
          <p:cNvSpPr txBox="1"/>
          <p:nvPr>
            <p:ph idx="1" type="subTitle"/>
          </p:nvPr>
        </p:nvSpPr>
        <p:spPr>
          <a:xfrm>
            <a:off x="3135783" y="4262300"/>
            <a:ext cx="3652800" cy="34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25"/>
          <p:cNvSpPr txBox="1"/>
          <p:nvPr>
            <p:ph idx="2" type="subTitle"/>
          </p:nvPr>
        </p:nvSpPr>
        <p:spPr>
          <a:xfrm>
            <a:off x="3135783" y="1955999"/>
            <a:ext cx="3652800" cy="34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5"/>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8" name="Google Shape;138;p25"/>
          <p:cNvSpPr txBox="1"/>
          <p:nvPr>
            <p:ph idx="3" type="subTitle"/>
          </p:nvPr>
        </p:nvSpPr>
        <p:spPr>
          <a:xfrm>
            <a:off x="3135783" y="3691900"/>
            <a:ext cx="25809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39" name="Google Shape;139;p25"/>
          <p:cNvSpPr txBox="1"/>
          <p:nvPr>
            <p:ph idx="4" type="subTitle"/>
          </p:nvPr>
        </p:nvSpPr>
        <p:spPr>
          <a:xfrm>
            <a:off x="3135783" y="1385598"/>
            <a:ext cx="25809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40" name="Google Shape;140;p25"/>
          <p:cNvSpPr txBox="1"/>
          <p:nvPr>
            <p:ph idx="5" type="subTitle"/>
          </p:nvPr>
        </p:nvSpPr>
        <p:spPr>
          <a:xfrm>
            <a:off x="3135783" y="3109150"/>
            <a:ext cx="3652800" cy="34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5"/>
          <p:cNvSpPr txBox="1"/>
          <p:nvPr>
            <p:ph idx="6" type="subTitle"/>
          </p:nvPr>
        </p:nvSpPr>
        <p:spPr>
          <a:xfrm>
            <a:off x="3135783" y="2538749"/>
            <a:ext cx="25809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42" name="Google Shape;142;p25"/>
          <p:cNvSpPr/>
          <p:nvPr/>
        </p:nvSpPr>
        <p:spPr>
          <a:xfrm>
            <a:off x="-498576" y="4729158"/>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dk2"/>
        </a:solidFill>
      </p:bgPr>
    </p:bg>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27" l="0" r="0" t="327"/>
          <a:stretch/>
        </p:blipFill>
        <p:spPr>
          <a:xfrm rot="10800000">
            <a:off x="327824" y="184501"/>
            <a:ext cx="8488200" cy="4743300"/>
          </a:xfrm>
          <a:prstGeom prst="round2SameRect">
            <a:avLst>
              <a:gd fmla="val 16667" name="adj1"/>
              <a:gd fmla="val 0" name="adj2"/>
            </a:avLst>
          </a:prstGeom>
          <a:noFill/>
          <a:ln>
            <a:noFill/>
          </a:ln>
        </p:spPr>
      </p:pic>
      <p:sp>
        <p:nvSpPr>
          <p:cNvPr id="145" name="Google Shape;145;p26"/>
          <p:cNvSpPr/>
          <p:nvPr/>
        </p:nvSpPr>
        <p:spPr>
          <a:xfrm flipH="1">
            <a:off x="-139056" y="-1081581"/>
            <a:ext cx="9422156"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idx="1" type="subTitle"/>
          </p:nvPr>
        </p:nvSpPr>
        <p:spPr>
          <a:xfrm>
            <a:off x="1143350" y="3018656"/>
            <a:ext cx="1632900" cy="82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26"/>
          <p:cNvSpPr txBox="1"/>
          <p:nvPr>
            <p:ph idx="2" type="subTitle"/>
          </p:nvPr>
        </p:nvSpPr>
        <p:spPr>
          <a:xfrm>
            <a:off x="3755555" y="3018656"/>
            <a:ext cx="1632900" cy="82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26"/>
          <p:cNvSpPr txBox="1"/>
          <p:nvPr>
            <p:ph type="title"/>
          </p:nvPr>
        </p:nvSpPr>
        <p:spPr>
          <a:xfrm>
            <a:off x="1295700" y="466728"/>
            <a:ext cx="6552600" cy="123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9" name="Google Shape;149;p26"/>
          <p:cNvSpPr txBox="1"/>
          <p:nvPr>
            <p:ph idx="3" type="subTitle"/>
          </p:nvPr>
        </p:nvSpPr>
        <p:spPr>
          <a:xfrm>
            <a:off x="715098" y="2372082"/>
            <a:ext cx="2489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50" name="Google Shape;150;p26"/>
          <p:cNvSpPr txBox="1"/>
          <p:nvPr>
            <p:ph idx="4" type="subTitle"/>
          </p:nvPr>
        </p:nvSpPr>
        <p:spPr>
          <a:xfrm>
            <a:off x="3327300" y="2372082"/>
            <a:ext cx="2489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51" name="Google Shape;151;p26"/>
          <p:cNvSpPr txBox="1"/>
          <p:nvPr>
            <p:ph idx="5" type="subTitle"/>
          </p:nvPr>
        </p:nvSpPr>
        <p:spPr>
          <a:xfrm>
            <a:off x="6367750" y="3024766"/>
            <a:ext cx="1632900" cy="82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2" name="Google Shape;152;p26"/>
          <p:cNvSpPr txBox="1"/>
          <p:nvPr>
            <p:ph idx="6" type="subTitle"/>
          </p:nvPr>
        </p:nvSpPr>
        <p:spPr>
          <a:xfrm>
            <a:off x="5939502" y="2372081"/>
            <a:ext cx="2489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2"/>
        </a:solidFill>
      </p:bgPr>
    </p:bg>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155" name="Google Shape;155;p27"/>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txBox="1"/>
          <p:nvPr>
            <p:ph idx="1" type="subTitle"/>
          </p:nvPr>
        </p:nvSpPr>
        <p:spPr>
          <a:xfrm>
            <a:off x="5347951" y="4244309"/>
            <a:ext cx="2341800" cy="364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27"/>
          <p:cNvSpPr txBox="1"/>
          <p:nvPr>
            <p:ph idx="2" type="subTitle"/>
          </p:nvPr>
        </p:nvSpPr>
        <p:spPr>
          <a:xfrm>
            <a:off x="1454255" y="4244309"/>
            <a:ext cx="2341800" cy="364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8" name="Google Shape;158;p27"/>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9" name="Google Shape;159;p27"/>
          <p:cNvSpPr txBox="1"/>
          <p:nvPr>
            <p:ph idx="3" type="subTitle"/>
          </p:nvPr>
        </p:nvSpPr>
        <p:spPr>
          <a:xfrm>
            <a:off x="4986445" y="3614600"/>
            <a:ext cx="3064800" cy="60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60" name="Google Shape;160;p27"/>
          <p:cNvSpPr txBox="1"/>
          <p:nvPr>
            <p:ph idx="4" type="subTitle"/>
          </p:nvPr>
        </p:nvSpPr>
        <p:spPr>
          <a:xfrm>
            <a:off x="1092755" y="3614600"/>
            <a:ext cx="3064800" cy="60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61" name="Google Shape;161;p27"/>
          <p:cNvSpPr txBox="1"/>
          <p:nvPr>
            <p:ph idx="5" type="subTitle"/>
          </p:nvPr>
        </p:nvSpPr>
        <p:spPr>
          <a:xfrm>
            <a:off x="5347951" y="2421709"/>
            <a:ext cx="2341800" cy="364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2" name="Google Shape;162;p27"/>
          <p:cNvSpPr txBox="1"/>
          <p:nvPr>
            <p:ph idx="6" type="subTitle"/>
          </p:nvPr>
        </p:nvSpPr>
        <p:spPr>
          <a:xfrm>
            <a:off x="1454255" y="2421709"/>
            <a:ext cx="2341800" cy="364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7"/>
          <p:cNvSpPr txBox="1"/>
          <p:nvPr>
            <p:ph idx="7" type="subTitle"/>
          </p:nvPr>
        </p:nvSpPr>
        <p:spPr>
          <a:xfrm>
            <a:off x="4986445" y="1792000"/>
            <a:ext cx="3064800" cy="60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64" name="Google Shape;164;p27"/>
          <p:cNvSpPr txBox="1"/>
          <p:nvPr>
            <p:ph idx="8" type="subTitle"/>
          </p:nvPr>
        </p:nvSpPr>
        <p:spPr>
          <a:xfrm>
            <a:off x="1092755" y="1792000"/>
            <a:ext cx="3064800" cy="60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3">
    <p:bg>
      <p:bgPr>
        <a:solidFill>
          <a:schemeClr val="dk2"/>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468" l="0" r="149" t="0"/>
          <a:stretch/>
        </p:blipFill>
        <p:spPr>
          <a:xfrm rot="10800000">
            <a:off x="327825" y="215700"/>
            <a:ext cx="8488200" cy="4712100"/>
          </a:xfrm>
          <a:prstGeom prst="round2SameRect">
            <a:avLst>
              <a:gd fmla="val 16453" name="adj1"/>
              <a:gd fmla="val 13765" name="adj2"/>
            </a:avLst>
          </a:prstGeom>
          <a:noFill/>
          <a:ln>
            <a:noFill/>
          </a:ln>
        </p:spPr>
      </p:pic>
      <p:sp>
        <p:nvSpPr>
          <p:cNvPr id="167" name="Google Shape;167;p28"/>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idx="1" type="subTitle"/>
          </p:nvPr>
        </p:nvSpPr>
        <p:spPr>
          <a:xfrm>
            <a:off x="5790673" y="3914713"/>
            <a:ext cx="2104500" cy="36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8"/>
          <p:cNvSpPr txBox="1"/>
          <p:nvPr>
            <p:ph idx="2" type="subTitle"/>
          </p:nvPr>
        </p:nvSpPr>
        <p:spPr>
          <a:xfrm>
            <a:off x="2125576" y="3914713"/>
            <a:ext cx="2104500" cy="36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0" name="Google Shape;170;p28"/>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1" name="Google Shape;171;p28"/>
          <p:cNvSpPr txBox="1"/>
          <p:nvPr>
            <p:ph idx="3" type="subTitle"/>
          </p:nvPr>
        </p:nvSpPr>
        <p:spPr>
          <a:xfrm>
            <a:off x="5790678" y="3285007"/>
            <a:ext cx="2104500" cy="60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72" name="Google Shape;172;p28"/>
          <p:cNvSpPr txBox="1"/>
          <p:nvPr>
            <p:ph idx="4" type="subTitle"/>
          </p:nvPr>
        </p:nvSpPr>
        <p:spPr>
          <a:xfrm>
            <a:off x="2125574" y="3285007"/>
            <a:ext cx="2104500" cy="60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73" name="Google Shape;173;p28"/>
          <p:cNvSpPr txBox="1"/>
          <p:nvPr>
            <p:ph idx="5" type="subTitle"/>
          </p:nvPr>
        </p:nvSpPr>
        <p:spPr>
          <a:xfrm>
            <a:off x="5790673" y="2320719"/>
            <a:ext cx="2104500" cy="36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8"/>
          <p:cNvSpPr txBox="1"/>
          <p:nvPr>
            <p:ph idx="6" type="subTitle"/>
          </p:nvPr>
        </p:nvSpPr>
        <p:spPr>
          <a:xfrm>
            <a:off x="2125576" y="2320719"/>
            <a:ext cx="2104500" cy="364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28"/>
          <p:cNvSpPr txBox="1"/>
          <p:nvPr>
            <p:ph idx="7" type="subTitle"/>
          </p:nvPr>
        </p:nvSpPr>
        <p:spPr>
          <a:xfrm>
            <a:off x="5790678" y="1691012"/>
            <a:ext cx="2104500" cy="60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76" name="Google Shape;176;p28"/>
          <p:cNvSpPr txBox="1"/>
          <p:nvPr>
            <p:ph idx="8" type="subTitle"/>
          </p:nvPr>
        </p:nvSpPr>
        <p:spPr>
          <a:xfrm>
            <a:off x="2125574" y="1691012"/>
            <a:ext cx="2104500" cy="60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bg>
      <p:bgPr>
        <a:solidFill>
          <a:schemeClr val="dk2"/>
        </a:solidFill>
      </p:bgPr>
    </p:bg>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2">
            <a:alphaModFix/>
          </a:blip>
          <a:srcRect b="327" l="0" r="0" t="327"/>
          <a:stretch/>
        </p:blipFill>
        <p:spPr>
          <a:xfrm flipH="1" rot="10800000">
            <a:off x="327824" y="184501"/>
            <a:ext cx="8488200" cy="4743300"/>
          </a:xfrm>
          <a:prstGeom prst="round2SameRect">
            <a:avLst>
              <a:gd fmla="val 16667" name="adj1"/>
              <a:gd fmla="val 0" name="adj2"/>
            </a:avLst>
          </a:prstGeom>
          <a:noFill/>
          <a:ln>
            <a:noFill/>
          </a:ln>
        </p:spPr>
      </p:pic>
      <p:sp>
        <p:nvSpPr>
          <p:cNvPr id="179" name="Google Shape;179;p29"/>
          <p:cNvSpPr/>
          <p:nvPr/>
        </p:nvSpPr>
        <p:spPr>
          <a:xfrm flipH="1" rot="10800000">
            <a:off x="-684450" y="-982442"/>
            <a:ext cx="10512866"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txBox="1"/>
          <p:nvPr>
            <p:ph idx="1" type="subTitle"/>
          </p:nvPr>
        </p:nvSpPr>
        <p:spPr>
          <a:xfrm>
            <a:off x="1295750" y="2255787"/>
            <a:ext cx="1632900" cy="59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 name="Google Shape;181;p29"/>
          <p:cNvSpPr txBox="1"/>
          <p:nvPr>
            <p:ph idx="2" type="subTitle"/>
          </p:nvPr>
        </p:nvSpPr>
        <p:spPr>
          <a:xfrm>
            <a:off x="3755550" y="2255787"/>
            <a:ext cx="1632900" cy="59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2" name="Google Shape;182;p29"/>
          <p:cNvSpPr txBox="1"/>
          <p:nvPr>
            <p:ph idx="3" type="subTitle"/>
          </p:nvPr>
        </p:nvSpPr>
        <p:spPr>
          <a:xfrm>
            <a:off x="2525650" y="3990312"/>
            <a:ext cx="1632900" cy="59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3" name="Google Shape;183;p29"/>
          <p:cNvSpPr txBox="1"/>
          <p:nvPr>
            <p:ph idx="4" type="subTitle"/>
          </p:nvPr>
        </p:nvSpPr>
        <p:spPr>
          <a:xfrm>
            <a:off x="4985450" y="3990312"/>
            <a:ext cx="1632900" cy="59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4" name="Google Shape;184;p29"/>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5" name="Google Shape;185;p29"/>
          <p:cNvSpPr txBox="1"/>
          <p:nvPr>
            <p:ph idx="5" type="subTitle"/>
          </p:nvPr>
        </p:nvSpPr>
        <p:spPr>
          <a:xfrm>
            <a:off x="867500" y="1247388"/>
            <a:ext cx="24894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86" name="Google Shape;186;p29"/>
          <p:cNvSpPr txBox="1"/>
          <p:nvPr>
            <p:ph idx="6" type="subTitle"/>
          </p:nvPr>
        </p:nvSpPr>
        <p:spPr>
          <a:xfrm>
            <a:off x="3327300" y="1247388"/>
            <a:ext cx="24894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87" name="Google Shape;187;p29"/>
          <p:cNvSpPr txBox="1"/>
          <p:nvPr>
            <p:ph idx="7" type="subTitle"/>
          </p:nvPr>
        </p:nvSpPr>
        <p:spPr>
          <a:xfrm>
            <a:off x="2097400" y="2977511"/>
            <a:ext cx="24894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88" name="Google Shape;188;p29"/>
          <p:cNvSpPr txBox="1"/>
          <p:nvPr>
            <p:ph idx="8" type="subTitle"/>
          </p:nvPr>
        </p:nvSpPr>
        <p:spPr>
          <a:xfrm>
            <a:off x="4557200" y="2977511"/>
            <a:ext cx="24894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89" name="Google Shape;189;p29"/>
          <p:cNvSpPr txBox="1"/>
          <p:nvPr>
            <p:ph idx="9" type="subTitle"/>
          </p:nvPr>
        </p:nvSpPr>
        <p:spPr>
          <a:xfrm>
            <a:off x="6215350" y="2260187"/>
            <a:ext cx="1632900" cy="59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29"/>
          <p:cNvSpPr txBox="1"/>
          <p:nvPr>
            <p:ph idx="13" type="subTitle"/>
          </p:nvPr>
        </p:nvSpPr>
        <p:spPr>
          <a:xfrm>
            <a:off x="5787109" y="1247387"/>
            <a:ext cx="24894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191" name="Shape 191"/>
        <p:cNvGrpSpPr/>
        <p:nvPr/>
      </p:nvGrpSpPr>
      <p:grpSpPr>
        <a:xfrm>
          <a:off x="0" y="0"/>
          <a:ext cx="0" cy="0"/>
          <a:chOff x="0" y="0"/>
          <a:chExt cx="0" cy="0"/>
        </a:xfrm>
      </p:grpSpPr>
      <p:pic>
        <p:nvPicPr>
          <p:cNvPr id="192" name="Google Shape;192;p30"/>
          <p:cNvPicPr preferRelativeResize="0"/>
          <p:nvPr/>
        </p:nvPicPr>
        <p:blipFill rotWithShape="1">
          <a:blip r:embed="rId2">
            <a:alphaModFix/>
          </a:blip>
          <a:srcRect b="327" l="0" r="0" t="327"/>
          <a:stretch/>
        </p:blipFill>
        <p:spPr>
          <a:xfrm flipH="1">
            <a:off x="327825" y="184500"/>
            <a:ext cx="8488200" cy="4743300"/>
          </a:xfrm>
          <a:prstGeom prst="round2SameRect">
            <a:avLst>
              <a:gd fmla="val 16667" name="adj1"/>
              <a:gd fmla="val 0" name="adj2"/>
            </a:avLst>
          </a:prstGeom>
          <a:noFill/>
          <a:ln>
            <a:noFill/>
          </a:ln>
        </p:spPr>
      </p:pic>
      <p:sp>
        <p:nvSpPr>
          <p:cNvPr id="193" name="Google Shape;193;p30"/>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4" name="Google Shape;194;p30"/>
          <p:cNvSpPr/>
          <p:nvPr/>
        </p:nvSpPr>
        <p:spPr>
          <a:xfrm flipH="1">
            <a:off x="-498576" y="4729158"/>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txBox="1"/>
          <p:nvPr>
            <p:ph idx="1" type="subTitle"/>
          </p:nvPr>
        </p:nvSpPr>
        <p:spPr>
          <a:xfrm>
            <a:off x="1094675" y="39596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6" name="Google Shape;196;p30"/>
          <p:cNvSpPr txBox="1"/>
          <p:nvPr>
            <p:ph idx="2" type="subTitle"/>
          </p:nvPr>
        </p:nvSpPr>
        <p:spPr>
          <a:xfrm>
            <a:off x="788550" y="3074075"/>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97" name="Google Shape;197;p30"/>
          <p:cNvSpPr txBox="1"/>
          <p:nvPr>
            <p:ph idx="3" type="subTitle"/>
          </p:nvPr>
        </p:nvSpPr>
        <p:spPr>
          <a:xfrm>
            <a:off x="1094675" y="22693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30"/>
          <p:cNvSpPr txBox="1"/>
          <p:nvPr>
            <p:ph idx="4" type="subTitle"/>
          </p:nvPr>
        </p:nvSpPr>
        <p:spPr>
          <a:xfrm>
            <a:off x="788550" y="1383700"/>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199" name="Google Shape;199;p30"/>
          <p:cNvSpPr txBox="1"/>
          <p:nvPr>
            <p:ph idx="5" type="subTitle"/>
          </p:nvPr>
        </p:nvSpPr>
        <p:spPr>
          <a:xfrm>
            <a:off x="3750838" y="39596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0" name="Google Shape;200;p30"/>
          <p:cNvSpPr txBox="1"/>
          <p:nvPr>
            <p:ph idx="6" type="subTitle"/>
          </p:nvPr>
        </p:nvSpPr>
        <p:spPr>
          <a:xfrm>
            <a:off x="3444600" y="3074075"/>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01" name="Google Shape;201;p30"/>
          <p:cNvSpPr txBox="1"/>
          <p:nvPr>
            <p:ph idx="7" type="subTitle"/>
          </p:nvPr>
        </p:nvSpPr>
        <p:spPr>
          <a:xfrm>
            <a:off x="3750838" y="22693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2" name="Google Shape;202;p30"/>
          <p:cNvSpPr txBox="1"/>
          <p:nvPr>
            <p:ph idx="8" type="subTitle"/>
          </p:nvPr>
        </p:nvSpPr>
        <p:spPr>
          <a:xfrm>
            <a:off x="3444600" y="1383700"/>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03" name="Google Shape;203;p30"/>
          <p:cNvSpPr txBox="1"/>
          <p:nvPr>
            <p:ph idx="9" type="subTitle"/>
          </p:nvPr>
        </p:nvSpPr>
        <p:spPr>
          <a:xfrm>
            <a:off x="6406875" y="39596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4" name="Google Shape;204;p30"/>
          <p:cNvSpPr txBox="1"/>
          <p:nvPr>
            <p:ph idx="13" type="subTitle"/>
          </p:nvPr>
        </p:nvSpPr>
        <p:spPr>
          <a:xfrm>
            <a:off x="6100725" y="3074075"/>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05" name="Google Shape;205;p30"/>
          <p:cNvSpPr txBox="1"/>
          <p:nvPr>
            <p:ph idx="14" type="subTitle"/>
          </p:nvPr>
        </p:nvSpPr>
        <p:spPr>
          <a:xfrm>
            <a:off x="6406875" y="22693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30"/>
          <p:cNvSpPr txBox="1"/>
          <p:nvPr>
            <p:ph idx="15" type="subTitle"/>
          </p:nvPr>
        </p:nvSpPr>
        <p:spPr>
          <a:xfrm>
            <a:off x="6100725" y="1383700"/>
            <a:ext cx="2254800" cy="862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327" l="0" r="0" t="327"/>
          <a:stretch/>
        </p:blipFill>
        <p:spPr>
          <a:xfrm flipH="1">
            <a:off x="327824" y="184501"/>
            <a:ext cx="8488200" cy="4743300"/>
          </a:xfrm>
          <a:prstGeom prst="round2SameRect">
            <a:avLst>
              <a:gd fmla="val 16667" name="adj1"/>
              <a:gd fmla="val 0" name="adj2"/>
            </a:avLst>
          </a:prstGeom>
          <a:noFill/>
          <a:ln>
            <a:noFill/>
          </a:ln>
        </p:spPr>
      </p:pic>
      <p:sp>
        <p:nvSpPr>
          <p:cNvPr id="21" name="Google Shape;21;p4"/>
          <p:cNvSpPr/>
          <p:nvPr/>
        </p:nvSpPr>
        <p:spPr>
          <a:xfrm>
            <a:off x="-944776" y="4717094"/>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4"/>
          <p:cNvSpPr txBox="1"/>
          <p:nvPr>
            <p:ph idx="1" type="body"/>
          </p:nvPr>
        </p:nvSpPr>
        <p:spPr>
          <a:xfrm>
            <a:off x="715100" y="1457275"/>
            <a:ext cx="3994500" cy="170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ven columns">
  <p:cSld name="BLANK_1_1_1_1_1_2_1">
    <p:bg>
      <p:bgPr>
        <a:solidFill>
          <a:schemeClr val="dk2"/>
        </a:solidFill>
      </p:bgPr>
    </p:bg>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2">
            <a:alphaModFix/>
          </a:blip>
          <a:srcRect b="327" l="0" r="0" t="327"/>
          <a:stretch/>
        </p:blipFill>
        <p:spPr>
          <a:xfrm>
            <a:off x="327825" y="184500"/>
            <a:ext cx="8488200" cy="4743300"/>
          </a:xfrm>
          <a:prstGeom prst="round2SameRect">
            <a:avLst>
              <a:gd fmla="val 16667" name="adj1"/>
              <a:gd fmla="val 0" name="adj2"/>
            </a:avLst>
          </a:prstGeom>
          <a:noFill/>
          <a:ln>
            <a:noFill/>
          </a:ln>
        </p:spPr>
      </p:pic>
      <p:sp>
        <p:nvSpPr>
          <p:cNvPr id="209" name="Google Shape;209;p31"/>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0" name="Google Shape;210;p31"/>
          <p:cNvSpPr/>
          <p:nvPr/>
        </p:nvSpPr>
        <p:spPr>
          <a:xfrm flipH="1" rot="10800000">
            <a:off x="-226075" y="4803495"/>
            <a:ext cx="9596066"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ph idx="1" type="subTitle"/>
          </p:nvPr>
        </p:nvSpPr>
        <p:spPr>
          <a:xfrm>
            <a:off x="715100" y="36548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31"/>
          <p:cNvSpPr txBox="1"/>
          <p:nvPr>
            <p:ph idx="2" type="subTitle"/>
          </p:nvPr>
        </p:nvSpPr>
        <p:spPr>
          <a:xfrm>
            <a:off x="715125" y="3059075"/>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13" name="Google Shape;213;p31"/>
          <p:cNvSpPr txBox="1"/>
          <p:nvPr>
            <p:ph idx="3" type="subTitle"/>
          </p:nvPr>
        </p:nvSpPr>
        <p:spPr>
          <a:xfrm>
            <a:off x="1735138" y="21169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4" name="Google Shape;214;p31"/>
          <p:cNvSpPr txBox="1"/>
          <p:nvPr>
            <p:ph idx="4" type="subTitle"/>
          </p:nvPr>
        </p:nvSpPr>
        <p:spPr>
          <a:xfrm>
            <a:off x="1735163" y="1521100"/>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15" name="Google Shape;215;p31"/>
          <p:cNvSpPr txBox="1"/>
          <p:nvPr>
            <p:ph idx="5" type="subTitle"/>
          </p:nvPr>
        </p:nvSpPr>
        <p:spPr>
          <a:xfrm>
            <a:off x="2738842" y="36548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6" name="Google Shape;216;p31"/>
          <p:cNvSpPr txBox="1"/>
          <p:nvPr>
            <p:ph idx="6" type="subTitle"/>
          </p:nvPr>
        </p:nvSpPr>
        <p:spPr>
          <a:xfrm>
            <a:off x="2738858" y="3059075"/>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17" name="Google Shape;217;p31"/>
          <p:cNvSpPr txBox="1"/>
          <p:nvPr>
            <p:ph idx="7" type="subTitle"/>
          </p:nvPr>
        </p:nvSpPr>
        <p:spPr>
          <a:xfrm>
            <a:off x="3750838" y="21169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8" name="Google Shape;218;p31"/>
          <p:cNvSpPr txBox="1"/>
          <p:nvPr>
            <p:ph idx="8" type="subTitle"/>
          </p:nvPr>
        </p:nvSpPr>
        <p:spPr>
          <a:xfrm>
            <a:off x="3750750" y="1521100"/>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19" name="Google Shape;219;p31"/>
          <p:cNvSpPr txBox="1"/>
          <p:nvPr>
            <p:ph idx="9" type="subTitle"/>
          </p:nvPr>
        </p:nvSpPr>
        <p:spPr>
          <a:xfrm>
            <a:off x="4762583" y="36548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0" name="Google Shape;220;p31"/>
          <p:cNvSpPr txBox="1"/>
          <p:nvPr>
            <p:ph idx="13" type="subTitle"/>
          </p:nvPr>
        </p:nvSpPr>
        <p:spPr>
          <a:xfrm>
            <a:off x="4762592" y="3059075"/>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21" name="Google Shape;221;p31"/>
          <p:cNvSpPr txBox="1"/>
          <p:nvPr>
            <p:ph idx="14" type="subTitle"/>
          </p:nvPr>
        </p:nvSpPr>
        <p:spPr>
          <a:xfrm>
            <a:off x="5774838" y="2116900"/>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2" name="Google Shape;222;p31"/>
          <p:cNvSpPr txBox="1"/>
          <p:nvPr>
            <p:ph idx="15" type="subTitle"/>
          </p:nvPr>
        </p:nvSpPr>
        <p:spPr>
          <a:xfrm>
            <a:off x="5774838" y="1521100"/>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223" name="Google Shape;223;p31"/>
          <p:cNvSpPr txBox="1"/>
          <p:nvPr>
            <p:ph idx="16" type="subTitle"/>
          </p:nvPr>
        </p:nvSpPr>
        <p:spPr>
          <a:xfrm>
            <a:off x="6786325" y="3654801"/>
            <a:ext cx="1642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4" name="Google Shape;224;p31"/>
          <p:cNvSpPr txBox="1"/>
          <p:nvPr>
            <p:ph idx="17" type="subTitle"/>
          </p:nvPr>
        </p:nvSpPr>
        <p:spPr>
          <a:xfrm>
            <a:off x="6786325" y="3059075"/>
            <a:ext cx="16425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2"/>
        </a:solidFill>
      </p:bgPr>
    </p:bg>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2">
            <a:alphaModFix/>
          </a:blip>
          <a:srcRect b="327" l="0" r="0" t="327"/>
          <a:stretch/>
        </p:blipFill>
        <p:spPr>
          <a:xfrm flipH="1">
            <a:off x="327824" y="184501"/>
            <a:ext cx="8488200" cy="4743300"/>
          </a:xfrm>
          <a:prstGeom prst="round2SameRect">
            <a:avLst>
              <a:gd fmla="val 16667" name="adj1"/>
              <a:gd fmla="val 0" name="adj2"/>
            </a:avLst>
          </a:prstGeom>
          <a:noFill/>
          <a:ln>
            <a:noFill/>
          </a:ln>
        </p:spPr>
      </p:pic>
      <p:sp>
        <p:nvSpPr>
          <p:cNvPr id="227" name="Google Shape;227;p32"/>
          <p:cNvSpPr/>
          <p:nvPr/>
        </p:nvSpPr>
        <p:spPr>
          <a:xfrm>
            <a:off x="1365600" y="535000"/>
            <a:ext cx="6413100" cy="949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1365600" y="3284750"/>
            <a:ext cx="6413100" cy="949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1365600" y="1867902"/>
            <a:ext cx="6413100" cy="949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flipH="1">
            <a:off x="-498576" y="472593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hasCustomPrompt="1" type="title"/>
          </p:nvPr>
        </p:nvSpPr>
        <p:spPr>
          <a:xfrm>
            <a:off x="1484225" y="618950"/>
            <a:ext cx="61752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2" name="Google Shape;232;p32"/>
          <p:cNvSpPr txBox="1"/>
          <p:nvPr>
            <p:ph idx="1" type="subTitle"/>
          </p:nvPr>
        </p:nvSpPr>
        <p:spPr>
          <a:xfrm>
            <a:off x="1843950" y="1427815"/>
            <a:ext cx="5456100" cy="3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32"/>
          <p:cNvSpPr txBox="1"/>
          <p:nvPr>
            <p:ph hasCustomPrompt="1" idx="2" type="title"/>
          </p:nvPr>
        </p:nvSpPr>
        <p:spPr>
          <a:xfrm>
            <a:off x="1484225" y="1993832"/>
            <a:ext cx="61752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4" name="Google Shape;234;p32"/>
          <p:cNvSpPr txBox="1"/>
          <p:nvPr>
            <p:ph idx="3" type="subTitle"/>
          </p:nvPr>
        </p:nvSpPr>
        <p:spPr>
          <a:xfrm>
            <a:off x="1843950" y="2802715"/>
            <a:ext cx="5456100" cy="3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32"/>
          <p:cNvSpPr txBox="1"/>
          <p:nvPr>
            <p:ph hasCustomPrompt="1" idx="4" type="title"/>
          </p:nvPr>
        </p:nvSpPr>
        <p:spPr>
          <a:xfrm>
            <a:off x="1484225" y="3368726"/>
            <a:ext cx="61752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6" name="Google Shape;236;p32"/>
          <p:cNvSpPr txBox="1"/>
          <p:nvPr>
            <p:ph idx="5" type="subTitle"/>
          </p:nvPr>
        </p:nvSpPr>
        <p:spPr>
          <a:xfrm>
            <a:off x="1843950" y="4177618"/>
            <a:ext cx="5456100" cy="3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dk2"/>
        </a:solidFill>
      </p:bgPr>
    </p:bg>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1468" l="0" r="149" t="0"/>
          <a:stretch/>
        </p:blipFill>
        <p:spPr>
          <a:xfrm rot="10800000">
            <a:off x="327825" y="215700"/>
            <a:ext cx="8488200" cy="4712100"/>
          </a:xfrm>
          <a:prstGeom prst="round2SameRect">
            <a:avLst>
              <a:gd fmla="val 16453" name="adj1"/>
              <a:gd fmla="val 13765" name="adj2"/>
            </a:avLst>
          </a:prstGeom>
          <a:noFill/>
          <a:ln>
            <a:noFill/>
          </a:ln>
        </p:spPr>
      </p:pic>
      <p:sp>
        <p:nvSpPr>
          <p:cNvPr id="239" name="Google Shape;239;p33"/>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txBox="1"/>
          <p:nvPr>
            <p:ph hasCustomPrompt="1" type="title"/>
          </p:nvPr>
        </p:nvSpPr>
        <p:spPr>
          <a:xfrm>
            <a:off x="989925" y="2485279"/>
            <a:ext cx="3224700" cy="78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1" name="Google Shape;241;p33"/>
          <p:cNvSpPr txBox="1"/>
          <p:nvPr>
            <p:ph idx="1" type="subTitle"/>
          </p:nvPr>
        </p:nvSpPr>
        <p:spPr>
          <a:xfrm>
            <a:off x="1248950" y="3479688"/>
            <a:ext cx="2706600" cy="559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33"/>
          <p:cNvSpPr txBox="1"/>
          <p:nvPr>
            <p:ph hasCustomPrompt="1" idx="2" type="title"/>
          </p:nvPr>
        </p:nvSpPr>
        <p:spPr>
          <a:xfrm>
            <a:off x="4929375" y="2485279"/>
            <a:ext cx="3224700" cy="78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3" name="Google Shape;243;p33"/>
          <p:cNvSpPr txBox="1"/>
          <p:nvPr>
            <p:ph idx="3" type="subTitle"/>
          </p:nvPr>
        </p:nvSpPr>
        <p:spPr>
          <a:xfrm>
            <a:off x="5188450" y="3479688"/>
            <a:ext cx="2706600" cy="559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33"/>
          <p:cNvSpPr txBox="1"/>
          <p:nvPr>
            <p:ph idx="4"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4">
    <p:bg>
      <p:bgPr>
        <a:solidFill>
          <a:schemeClr val="dk2"/>
        </a:solidFill>
      </p:bgPr>
    </p:bg>
    <p:spTree>
      <p:nvGrpSpPr>
        <p:cNvPr id="245" name="Shape 245"/>
        <p:cNvGrpSpPr/>
        <p:nvPr/>
      </p:nvGrpSpPr>
      <p:grpSpPr>
        <a:xfrm>
          <a:off x="0" y="0"/>
          <a:ext cx="0" cy="0"/>
          <a:chOff x="0" y="0"/>
          <a:chExt cx="0" cy="0"/>
        </a:xfrm>
      </p:grpSpPr>
      <p:pic>
        <p:nvPicPr>
          <p:cNvPr id="246" name="Google Shape;246;p34"/>
          <p:cNvPicPr preferRelativeResize="0"/>
          <p:nvPr/>
        </p:nvPicPr>
        <p:blipFill rotWithShape="1">
          <a:blip r:embed="rId2">
            <a:alphaModFix/>
          </a:blip>
          <a:srcRect b="327" l="0" r="0" t="327"/>
          <a:stretch/>
        </p:blipFill>
        <p:spPr>
          <a:xfrm flipH="1">
            <a:off x="327824" y="184501"/>
            <a:ext cx="8488200" cy="4743300"/>
          </a:xfrm>
          <a:prstGeom prst="round2SameRect">
            <a:avLst>
              <a:gd fmla="val 16667" name="adj1"/>
              <a:gd fmla="val 0" name="adj2"/>
            </a:avLst>
          </a:prstGeom>
          <a:noFill/>
          <a:ln>
            <a:noFill/>
          </a:ln>
        </p:spPr>
      </p:pic>
      <p:sp>
        <p:nvSpPr>
          <p:cNvPr id="247" name="Google Shape;247;p34"/>
          <p:cNvSpPr/>
          <p:nvPr/>
        </p:nvSpPr>
        <p:spPr>
          <a:xfrm flipH="1">
            <a:off x="-498576" y="472593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txBox="1"/>
          <p:nvPr>
            <p:ph hasCustomPrompt="1" type="title"/>
          </p:nvPr>
        </p:nvSpPr>
        <p:spPr>
          <a:xfrm>
            <a:off x="813838" y="2460144"/>
            <a:ext cx="21111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9" name="Google Shape;249;p34"/>
          <p:cNvSpPr txBox="1"/>
          <p:nvPr>
            <p:ph idx="1" type="subTitle"/>
          </p:nvPr>
        </p:nvSpPr>
        <p:spPr>
          <a:xfrm>
            <a:off x="715300" y="3409025"/>
            <a:ext cx="2308200" cy="8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4"/>
          <p:cNvSpPr txBox="1"/>
          <p:nvPr>
            <p:ph hasCustomPrompt="1" idx="2" type="title"/>
          </p:nvPr>
        </p:nvSpPr>
        <p:spPr>
          <a:xfrm>
            <a:off x="3516471" y="2460144"/>
            <a:ext cx="21111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1" name="Google Shape;251;p34"/>
          <p:cNvSpPr txBox="1"/>
          <p:nvPr>
            <p:ph idx="3" type="subTitle"/>
          </p:nvPr>
        </p:nvSpPr>
        <p:spPr>
          <a:xfrm>
            <a:off x="3417929" y="3409025"/>
            <a:ext cx="2308200" cy="8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4"/>
          <p:cNvSpPr txBox="1"/>
          <p:nvPr>
            <p:ph hasCustomPrompt="1" idx="4" type="title"/>
          </p:nvPr>
        </p:nvSpPr>
        <p:spPr>
          <a:xfrm>
            <a:off x="6219275" y="2460144"/>
            <a:ext cx="21111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3" name="Google Shape;253;p34"/>
          <p:cNvSpPr txBox="1"/>
          <p:nvPr>
            <p:ph idx="5" type="subTitle"/>
          </p:nvPr>
        </p:nvSpPr>
        <p:spPr>
          <a:xfrm>
            <a:off x="6120703" y="3409025"/>
            <a:ext cx="2308200" cy="8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2"/>
        </a:solidFill>
      </p:bgPr>
    </p:bg>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256" name="Google Shape;256;p35"/>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txBox="1"/>
          <p:nvPr>
            <p:ph type="ctrTitle"/>
          </p:nvPr>
        </p:nvSpPr>
        <p:spPr>
          <a:xfrm>
            <a:off x="2429950" y="593625"/>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8" name="Google Shape;258;p35"/>
          <p:cNvSpPr txBox="1"/>
          <p:nvPr>
            <p:ph idx="1" type="subTitle"/>
          </p:nvPr>
        </p:nvSpPr>
        <p:spPr>
          <a:xfrm>
            <a:off x="2971800" y="1663275"/>
            <a:ext cx="3200400" cy="143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9" name="Google Shape;259;p35"/>
          <p:cNvSpPr txBox="1"/>
          <p:nvPr/>
        </p:nvSpPr>
        <p:spPr>
          <a:xfrm>
            <a:off x="2228200" y="4124300"/>
            <a:ext cx="4687800" cy="4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Corben"/>
                <a:ea typeface="Corben"/>
                <a:cs typeface="Corben"/>
                <a:sym typeface="Corben"/>
              </a:rPr>
              <a:t>CREDITS: This presentation template was created by </a:t>
            </a:r>
            <a:r>
              <a:rPr b="1" lang="en" sz="1000">
                <a:solidFill>
                  <a:schemeClr val="dk1"/>
                </a:solidFill>
                <a:uFill>
                  <a:noFill/>
                </a:uFill>
                <a:latin typeface="Corben"/>
                <a:ea typeface="Corben"/>
                <a:cs typeface="Corben"/>
                <a:sym typeface="Corben"/>
                <a:hlinkClick r:id="rId3">
                  <a:extLst>
                    <a:ext uri="{A12FA001-AC4F-418D-AE19-62706E023703}">
                      <ahyp:hlinkClr val="tx"/>
                    </a:ext>
                  </a:extLst>
                </a:hlinkClick>
              </a:rPr>
              <a:t>Slidesgo</a:t>
            </a:r>
            <a:r>
              <a:rPr lang="en" sz="1000">
                <a:solidFill>
                  <a:schemeClr val="dk1"/>
                </a:solidFill>
                <a:latin typeface="Corben"/>
                <a:ea typeface="Corben"/>
                <a:cs typeface="Corben"/>
                <a:sym typeface="Corben"/>
              </a:rPr>
              <a:t>, including icons by </a:t>
            </a:r>
            <a:r>
              <a:rPr b="1" lang="en" sz="1000">
                <a:solidFill>
                  <a:schemeClr val="dk1"/>
                </a:solidFill>
                <a:uFill>
                  <a:noFill/>
                </a:uFill>
                <a:latin typeface="Corben"/>
                <a:ea typeface="Corben"/>
                <a:cs typeface="Corben"/>
                <a:sym typeface="Corben"/>
                <a:hlinkClick r:id="rId4">
                  <a:extLst>
                    <a:ext uri="{A12FA001-AC4F-418D-AE19-62706E023703}">
                      <ahyp:hlinkClr val="tx"/>
                    </a:ext>
                  </a:extLst>
                </a:hlinkClick>
              </a:rPr>
              <a:t>Flaticon</a:t>
            </a:r>
            <a:r>
              <a:rPr b="1" lang="en" sz="1000">
                <a:solidFill>
                  <a:schemeClr val="dk1"/>
                </a:solidFill>
                <a:latin typeface="Corben"/>
                <a:ea typeface="Corben"/>
                <a:cs typeface="Corben"/>
                <a:sym typeface="Corben"/>
              </a:rPr>
              <a:t> </a:t>
            </a:r>
            <a:r>
              <a:rPr lang="en" sz="1000">
                <a:solidFill>
                  <a:schemeClr val="dk1"/>
                </a:solidFill>
                <a:latin typeface="Corben"/>
                <a:ea typeface="Corben"/>
                <a:cs typeface="Corben"/>
                <a:sym typeface="Corben"/>
              </a:rPr>
              <a:t>and infographics &amp; images by </a:t>
            </a:r>
            <a:r>
              <a:rPr b="1" lang="en" sz="1000">
                <a:solidFill>
                  <a:schemeClr val="dk1"/>
                </a:solidFill>
                <a:uFill>
                  <a:noFill/>
                </a:uFill>
                <a:latin typeface="Corben"/>
                <a:ea typeface="Corben"/>
                <a:cs typeface="Corben"/>
                <a:sym typeface="Corben"/>
                <a:hlinkClick r:id="rId5">
                  <a:extLst>
                    <a:ext uri="{A12FA001-AC4F-418D-AE19-62706E023703}">
                      <ahyp:hlinkClr val="tx"/>
                    </a:ext>
                  </a:extLst>
                </a:hlinkClick>
              </a:rPr>
              <a:t>Freepik</a:t>
            </a:r>
            <a:endParaRPr b="1" sz="1000">
              <a:solidFill>
                <a:schemeClr val="dk1"/>
              </a:solidFill>
              <a:latin typeface="Corben"/>
              <a:ea typeface="Corben"/>
              <a:cs typeface="Corben"/>
              <a:sym typeface="Corben"/>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2"/>
        </a:solidFill>
      </p:bgPr>
    </p:bg>
    <p:spTree>
      <p:nvGrpSpPr>
        <p:cNvPr id="260" name="Shape 260"/>
        <p:cNvGrpSpPr/>
        <p:nvPr/>
      </p:nvGrpSpPr>
      <p:grpSpPr>
        <a:xfrm>
          <a:off x="0" y="0"/>
          <a:ext cx="0" cy="0"/>
          <a:chOff x="0" y="0"/>
          <a:chExt cx="0" cy="0"/>
        </a:xfrm>
      </p:grpSpPr>
      <p:pic>
        <p:nvPicPr>
          <p:cNvPr id="261" name="Google Shape;261;p36"/>
          <p:cNvPicPr preferRelativeResize="0"/>
          <p:nvPr/>
        </p:nvPicPr>
        <p:blipFill rotWithShape="1">
          <a:blip r:embed="rId2">
            <a:alphaModFix/>
          </a:blip>
          <a:srcRect b="4603" l="-153" r="4009" t="-114"/>
          <a:stretch/>
        </p:blipFill>
        <p:spPr>
          <a:xfrm flipH="1">
            <a:off x="327825" y="184500"/>
            <a:ext cx="8488200" cy="4743300"/>
          </a:xfrm>
          <a:prstGeom prst="round2SameRect">
            <a:avLst>
              <a:gd fmla="val 16667" name="adj1"/>
              <a:gd fmla="val 0" name="adj2"/>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262" name="Shape 262"/>
        <p:cNvGrpSpPr/>
        <p:nvPr/>
      </p:nvGrpSpPr>
      <p:grpSpPr>
        <a:xfrm>
          <a:off x="0" y="0"/>
          <a:ext cx="0" cy="0"/>
          <a:chOff x="0" y="0"/>
          <a:chExt cx="0" cy="0"/>
        </a:xfrm>
      </p:grpSpPr>
      <p:pic>
        <p:nvPicPr>
          <p:cNvPr id="263" name="Google Shape;263;p37"/>
          <p:cNvPicPr preferRelativeResize="0"/>
          <p:nvPr/>
        </p:nvPicPr>
        <p:blipFill rotWithShape="1">
          <a:blip r:embed="rId2">
            <a:alphaModFix/>
          </a:blip>
          <a:srcRect b="4472" l="2809" r="4167" t="3114"/>
          <a:stretch/>
        </p:blipFill>
        <p:spPr>
          <a:xfrm flipH="1" rot="10800000">
            <a:off x="327825" y="184500"/>
            <a:ext cx="8488200" cy="4743300"/>
          </a:xfrm>
          <a:prstGeom prst="round2SameRect">
            <a:avLst>
              <a:gd fmla="val 16667" name="adj1"/>
              <a:gd fmla="val 0" name="adj2"/>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327" l="0" r="0" t="327"/>
          <a:stretch/>
        </p:blipFill>
        <p:spPr>
          <a:xfrm flipH="1" rot="10800000">
            <a:off x="327824" y="184501"/>
            <a:ext cx="8488200" cy="4743300"/>
          </a:xfrm>
          <a:prstGeom prst="round2SameRect">
            <a:avLst>
              <a:gd fmla="val 16667" name="adj1"/>
              <a:gd fmla="val 0" name="adj2"/>
            </a:avLst>
          </a:prstGeom>
          <a:noFill/>
          <a:ln>
            <a:noFill/>
          </a:ln>
        </p:spPr>
      </p:pic>
      <p:sp>
        <p:nvSpPr>
          <p:cNvPr id="26" name="Google Shape;26;p5"/>
          <p:cNvSpPr/>
          <p:nvPr/>
        </p:nvSpPr>
        <p:spPr>
          <a:xfrm flipH="1">
            <a:off x="-498576" y="-100720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 type="subTitle"/>
          </p:nvPr>
        </p:nvSpPr>
        <p:spPr>
          <a:xfrm>
            <a:off x="5347975" y="3822475"/>
            <a:ext cx="2341800" cy="790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2" type="subTitle"/>
          </p:nvPr>
        </p:nvSpPr>
        <p:spPr>
          <a:xfrm>
            <a:off x="1454300" y="3822475"/>
            <a:ext cx="2341800" cy="790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 name="Google Shape;29;p5"/>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0" name="Google Shape;30;p5"/>
          <p:cNvSpPr txBox="1"/>
          <p:nvPr>
            <p:ph idx="3" type="subTitle"/>
          </p:nvPr>
        </p:nvSpPr>
        <p:spPr>
          <a:xfrm>
            <a:off x="4986438" y="2814075"/>
            <a:ext cx="30648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
        <p:nvSpPr>
          <p:cNvPr id="31" name="Google Shape;31;p5"/>
          <p:cNvSpPr txBox="1"/>
          <p:nvPr>
            <p:ph idx="4" type="subTitle"/>
          </p:nvPr>
        </p:nvSpPr>
        <p:spPr>
          <a:xfrm>
            <a:off x="1092762" y="2814075"/>
            <a:ext cx="3064800" cy="93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defRPr>
            </a:lvl1pPr>
            <a:lvl2pPr lvl="1" rtl="0">
              <a:lnSpc>
                <a:spcPct val="100000"/>
              </a:lnSpc>
              <a:spcBef>
                <a:spcPts val="0"/>
              </a:spcBef>
              <a:spcAft>
                <a:spcPts val="0"/>
              </a:spcAft>
              <a:buClr>
                <a:schemeClr val="dk1"/>
              </a:buClr>
              <a:buSzPts val="2400"/>
              <a:buNone/>
              <a:defRPr b="1" sz="2400">
                <a:solidFill>
                  <a:schemeClr val="dk1"/>
                </a:solidFill>
              </a:defRPr>
            </a:lvl2pPr>
            <a:lvl3pPr lvl="2" rtl="0">
              <a:lnSpc>
                <a:spcPct val="100000"/>
              </a:lnSpc>
              <a:spcBef>
                <a:spcPts val="0"/>
              </a:spcBef>
              <a:spcAft>
                <a:spcPts val="0"/>
              </a:spcAft>
              <a:buClr>
                <a:schemeClr val="dk1"/>
              </a:buClr>
              <a:buSzPts val="2400"/>
              <a:buNone/>
              <a:defRPr b="1" sz="2400">
                <a:solidFill>
                  <a:schemeClr val="dk1"/>
                </a:solidFill>
              </a:defRPr>
            </a:lvl3pPr>
            <a:lvl4pPr lvl="3" rtl="0">
              <a:lnSpc>
                <a:spcPct val="100000"/>
              </a:lnSpc>
              <a:spcBef>
                <a:spcPts val="0"/>
              </a:spcBef>
              <a:spcAft>
                <a:spcPts val="0"/>
              </a:spcAft>
              <a:buClr>
                <a:schemeClr val="dk1"/>
              </a:buClr>
              <a:buSzPts val="2400"/>
              <a:buNone/>
              <a:defRPr b="1" sz="2400">
                <a:solidFill>
                  <a:schemeClr val="dk1"/>
                </a:solidFill>
              </a:defRPr>
            </a:lvl4pPr>
            <a:lvl5pPr lvl="4" rtl="0">
              <a:lnSpc>
                <a:spcPct val="100000"/>
              </a:lnSpc>
              <a:spcBef>
                <a:spcPts val="0"/>
              </a:spcBef>
              <a:spcAft>
                <a:spcPts val="0"/>
              </a:spcAft>
              <a:buClr>
                <a:schemeClr val="dk1"/>
              </a:buClr>
              <a:buSzPts val="2400"/>
              <a:buNone/>
              <a:defRPr b="1" sz="2400">
                <a:solidFill>
                  <a:schemeClr val="dk1"/>
                </a:solidFill>
              </a:defRPr>
            </a:lvl5pPr>
            <a:lvl6pPr lvl="5" rtl="0">
              <a:lnSpc>
                <a:spcPct val="100000"/>
              </a:lnSpc>
              <a:spcBef>
                <a:spcPts val="0"/>
              </a:spcBef>
              <a:spcAft>
                <a:spcPts val="0"/>
              </a:spcAft>
              <a:buClr>
                <a:schemeClr val="dk1"/>
              </a:buClr>
              <a:buSzPts val="2400"/>
              <a:buNone/>
              <a:defRPr b="1" sz="2400">
                <a:solidFill>
                  <a:schemeClr val="dk1"/>
                </a:solidFill>
              </a:defRPr>
            </a:lvl6pPr>
            <a:lvl7pPr lvl="6" rtl="0">
              <a:lnSpc>
                <a:spcPct val="100000"/>
              </a:lnSpc>
              <a:spcBef>
                <a:spcPts val="0"/>
              </a:spcBef>
              <a:spcAft>
                <a:spcPts val="0"/>
              </a:spcAft>
              <a:buClr>
                <a:schemeClr val="dk1"/>
              </a:buClr>
              <a:buSzPts val="2400"/>
              <a:buNone/>
              <a:defRPr b="1" sz="2400">
                <a:solidFill>
                  <a:schemeClr val="dk1"/>
                </a:solidFill>
              </a:defRPr>
            </a:lvl7pPr>
            <a:lvl8pPr lvl="7" rtl="0">
              <a:lnSpc>
                <a:spcPct val="100000"/>
              </a:lnSpc>
              <a:spcBef>
                <a:spcPts val="0"/>
              </a:spcBef>
              <a:spcAft>
                <a:spcPts val="0"/>
              </a:spcAft>
              <a:buClr>
                <a:schemeClr val="dk1"/>
              </a:buClr>
              <a:buSzPts val="2400"/>
              <a:buNone/>
              <a:defRPr b="1" sz="2400">
                <a:solidFill>
                  <a:schemeClr val="dk1"/>
                </a:solidFill>
              </a:defRPr>
            </a:lvl8pPr>
            <a:lvl9pPr lvl="8" rtl="0">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327" l="0" r="0" t="327"/>
          <a:stretch/>
        </p:blipFill>
        <p:spPr>
          <a:xfrm flipH="1" rot="10800000">
            <a:off x="327824" y="184501"/>
            <a:ext cx="8488200" cy="4743300"/>
          </a:xfrm>
          <a:prstGeom prst="round2SameRect">
            <a:avLst>
              <a:gd fmla="val 16667" name="adj1"/>
              <a:gd fmla="val 0" name="adj2"/>
            </a:avLst>
          </a:prstGeom>
          <a:noFill/>
          <a:ln>
            <a:noFill/>
          </a:ln>
        </p:spPr>
      </p:pic>
      <p:sp>
        <p:nvSpPr>
          <p:cNvPr id="34" name="Google Shape;34;p6"/>
          <p:cNvSpPr/>
          <p:nvPr/>
        </p:nvSpPr>
        <p:spPr>
          <a:xfrm>
            <a:off x="-498576" y="-100720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1468" l="0" r="149" t="0"/>
          <a:stretch/>
        </p:blipFill>
        <p:spPr>
          <a:xfrm flipH="1">
            <a:off x="327825" y="215700"/>
            <a:ext cx="8488200" cy="4712100"/>
          </a:xfrm>
          <a:prstGeom prst="round2SameRect">
            <a:avLst>
              <a:gd fmla="val 16453" name="adj1"/>
              <a:gd fmla="val 13765" name="adj2"/>
            </a:avLst>
          </a:prstGeom>
          <a:noFill/>
          <a:ln>
            <a:noFill/>
          </a:ln>
        </p:spPr>
      </p:pic>
      <p:sp>
        <p:nvSpPr>
          <p:cNvPr id="38" name="Google Shape;38;p7"/>
          <p:cNvSpPr/>
          <p:nvPr/>
        </p:nvSpPr>
        <p:spPr>
          <a:xfrm>
            <a:off x="4536300" y="215700"/>
            <a:ext cx="71400" cy="4712100"/>
          </a:xfrm>
          <a:prstGeom prst="rect">
            <a:avLst/>
          </a:prstGeom>
          <a:solidFill>
            <a:srgbClr val="E6E6E6"/>
          </a:solidFill>
          <a:ln>
            <a:noFill/>
          </a:ln>
          <a:effectLst>
            <a:outerShdw blurRad="71438" rotWithShape="0" algn="bl" dir="120000" dist="47625">
              <a:srgbClr val="E6E6E6">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body"/>
          </p:nvPr>
        </p:nvSpPr>
        <p:spPr>
          <a:xfrm>
            <a:off x="701900" y="2205750"/>
            <a:ext cx="3770400" cy="2306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959"/>
              </a:buClr>
              <a:buSzPts val="1000"/>
              <a:buFont typeface="Anaheim"/>
              <a:buChar char="●"/>
              <a:defRPr sz="1400">
                <a:solidFill>
                  <a:srgbClr val="434343"/>
                </a:solidFill>
              </a:defRPr>
            </a:lvl1pPr>
            <a:lvl2pPr indent="-317500" lvl="1" marL="914400" rtl="0">
              <a:lnSpc>
                <a:spcPct val="115000"/>
              </a:lnSpc>
              <a:spcBef>
                <a:spcPts val="0"/>
              </a:spcBef>
              <a:spcAft>
                <a:spcPts val="0"/>
              </a:spcAft>
              <a:buClr>
                <a:srgbClr val="59595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59595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59595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59595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59595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59595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59595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595959"/>
              </a:buClr>
              <a:buSzPts val="1400"/>
              <a:buFont typeface="Anaheim"/>
              <a:buChar char="■"/>
              <a:defRPr>
                <a:solidFill>
                  <a:srgbClr val="434343"/>
                </a:solidFill>
              </a:defRPr>
            </a:lvl9pPr>
          </a:lstStyle>
          <a:p/>
        </p:txBody>
      </p:sp>
      <p:sp>
        <p:nvSpPr>
          <p:cNvPr id="40" name="Google Shape;40;p7"/>
          <p:cNvSpPr txBox="1"/>
          <p:nvPr>
            <p:ph type="title"/>
          </p:nvPr>
        </p:nvSpPr>
        <p:spPr>
          <a:xfrm>
            <a:off x="701875" y="597425"/>
            <a:ext cx="3770400" cy="129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327" l="0" r="0" t="327"/>
          <a:stretch/>
        </p:blipFill>
        <p:spPr>
          <a:xfrm flipH="1" rot="10800000">
            <a:off x="327824" y="184501"/>
            <a:ext cx="8488200" cy="4743300"/>
          </a:xfrm>
          <a:prstGeom prst="round2SameRect">
            <a:avLst>
              <a:gd fmla="val 16667" name="adj1"/>
              <a:gd fmla="val 0" name="adj2"/>
            </a:avLst>
          </a:prstGeom>
          <a:noFill/>
          <a:ln>
            <a:noFill/>
          </a:ln>
        </p:spPr>
      </p:pic>
      <p:sp>
        <p:nvSpPr>
          <p:cNvPr id="43" name="Google Shape;43;p8"/>
          <p:cNvSpPr/>
          <p:nvPr/>
        </p:nvSpPr>
        <p:spPr>
          <a:xfrm flipH="1" rot="10800000">
            <a:off x="-498576" y="-100720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1995000" y="1389963"/>
            <a:ext cx="5154000" cy="209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327" l="0" r="0" t="327"/>
          <a:stretch/>
        </p:blipFill>
        <p:spPr>
          <a:xfrm flipH="1" rot="10800000">
            <a:off x="327824" y="184501"/>
            <a:ext cx="8488200" cy="4743300"/>
          </a:xfrm>
          <a:prstGeom prst="round2SameRect">
            <a:avLst>
              <a:gd fmla="val 16667" name="adj1"/>
              <a:gd fmla="val 0" name="adj2"/>
            </a:avLst>
          </a:prstGeom>
          <a:noFill/>
          <a:ln>
            <a:noFill/>
          </a:ln>
        </p:spPr>
      </p:pic>
      <p:sp>
        <p:nvSpPr>
          <p:cNvPr id="47" name="Google Shape;47;p9"/>
          <p:cNvSpPr/>
          <p:nvPr/>
        </p:nvSpPr>
        <p:spPr>
          <a:xfrm flipH="1" rot="10800000">
            <a:off x="-498576" y="-1007200"/>
            <a:ext cx="10141001" cy="1390342"/>
          </a:xfrm>
          <a:custGeom>
            <a:rect b="b" l="l" r="r" t="t"/>
            <a:pathLst>
              <a:path extrusionOk="0" h="36148" w="111839">
                <a:moveTo>
                  <a:pt x="0" y="0"/>
                </a:moveTo>
                <a:lnTo>
                  <a:pt x="0" y="35462"/>
                </a:lnTo>
                <a:cubicBezTo>
                  <a:pt x="286" y="35462"/>
                  <a:pt x="545" y="35462"/>
                  <a:pt x="805" y="35385"/>
                </a:cubicBezTo>
                <a:cubicBezTo>
                  <a:pt x="1186" y="35250"/>
                  <a:pt x="1296" y="35058"/>
                  <a:pt x="1636" y="35058"/>
                </a:cubicBezTo>
                <a:cubicBezTo>
                  <a:pt x="1690" y="35058"/>
                  <a:pt x="1750" y="35062"/>
                  <a:pt x="1817" y="35073"/>
                </a:cubicBezTo>
                <a:cubicBezTo>
                  <a:pt x="2388" y="35151"/>
                  <a:pt x="3011" y="35333"/>
                  <a:pt x="3557" y="35462"/>
                </a:cubicBezTo>
                <a:cubicBezTo>
                  <a:pt x="3964" y="35573"/>
                  <a:pt x="4382" y="35632"/>
                  <a:pt x="4798" y="35632"/>
                </a:cubicBezTo>
                <a:cubicBezTo>
                  <a:pt x="5259" y="35632"/>
                  <a:pt x="5717" y="35560"/>
                  <a:pt x="6153" y="35411"/>
                </a:cubicBezTo>
                <a:cubicBezTo>
                  <a:pt x="6411" y="35334"/>
                  <a:pt x="6630" y="35307"/>
                  <a:pt x="6837" y="35307"/>
                </a:cubicBezTo>
                <a:cubicBezTo>
                  <a:pt x="7194" y="35307"/>
                  <a:pt x="7517" y="35387"/>
                  <a:pt x="7944" y="35436"/>
                </a:cubicBezTo>
                <a:cubicBezTo>
                  <a:pt x="8081" y="35444"/>
                  <a:pt x="8218" y="35447"/>
                  <a:pt x="8354" y="35447"/>
                </a:cubicBezTo>
                <a:cubicBezTo>
                  <a:pt x="8683" y="35447"/>
                  <a:pt x="9008" y="35429"/>
                  <a:pt x="9320" y="35411"/>
                </a:cubicBezTo>
                <a:cubicBezTo>
                  <a:pt x="9787" y="35411"/>
                  <a:pt x="10203" y="35229"/>
                  <a:pt x="10670" y="35203"/>
                </a:cubicBezTo>
                <a:cubicBezTo>
                  <a:pt x="11085" y="35177"/>
                  <a:pt x="11345" y="35229"/>
                  <a:pt x="11734" y="35073"/>
                </a:cubicBezTo>
                <a:cubicBezTo>
                  <a:pt x="12016" y="34966"/>
                  <a:pt x="12281" y="34927"/>
                  <a:pt x="12537" y="34927"/>
                </a:cubicBezTo>
                <a:cubicBezTo>
                  <a:pt x="13153" y="34927"/>
                  <a:pt x="13722" y="35155"/>
                  <a:pt x="14382" y="35229"/>
                </a:cubicBezTo>
                <a:cubicBezTo>
                  <a:pt x="14431" y="35233"/>
                  <a:pt x="14478" y="35234"/>
                  <a:pt x="14526" y="35234"/>
                </a:cubicBezTo>
                <a:cubicBezTo>
                  <a:pt x="14675" y="35234"/>
                  <a:pt x="14821" y="35219"/>
                  <a:pt x="14974" y="35219"/>
                </a:cubicBezTo>
                <a:cubicBezTo>
                  <a:pt x="15084" y="35219"/>
                  <a:pt x="15197" y="35227"/>
                  <a:pt x="15317" y="35255"/>
                </a:cubicBezTo>
                <a:cubicBezTo>
                  <a:pt x="15550" y="35307"/>
                  <a:pt x="15862" y="35540"/>
                  <a:pt x="16096" y="35592"/>
                </a:cubicBezTo>
                <a:cubicBezTo>
                  <a:pt x="16162" y="35603"/>
                  <a:pt x="16226" y="35608"/>
                  <a:pt x="16289" y="35608"/>
                </a:cubicBezTo>
                <a:cubicBezTo>
                  <a:pt x="16669" y="35608"/>
                  <a:pt x="16996" y="35433"/>
                  <a:pt x="17420" y="35411"/>
                </a:cubicBezTo>
                <a:cubicBezTo>
                  <a:pt x="17450" y="35407"/>
                  <a:pt x="17480" y="35405"/>
                  <a:pt x="17511" y="35405"/>
                </a:cubicBezTo>
                <a:cubicBezTo>
                  <a:pt x="17658" y="35405"/>
                  <a:pt x="17805" y="35442"/>
                  <a:pt x="17951" y="35442"/>
                </a:cubicBezTo>
                <a:cubicBezTo>
                  <a:pt x="17982" y="35442"/>
                  <a:pt x="18012" y="35440"/>
                  <a:pt x="18043" y="35436"/>
                </a:cubicBezTo>
                <a:cubicBezTo>
                  <a:pt x="18198" y="35411"/>
                  <a:pt x="18458" y="35255"/>
                  <a:pt x="18588" y="35255"/>
                </a:cubicBezTo>
                <a:cubicBezTo>
                  <a:pt x="18828" y="35255"/>
                  <a:pt x="18912" y="35387"/>
                  <a:pt x="19087" y="35387"/>
                </a:cubicBezTo>
                <a:cubicBezTo>
                  <a:pt x="19102" y="35387"/>
                  <a:pt x="19117" y="35387"/>
                  <a:pt x="19133" y="35385"/>
                </a:cubicBezTo>
                <a:cubicBezTo>
                  <a:pt x="19455" y="35367"/>
                  <a:pt x="19518" y="35201"/>
                  <a:pt x="19704" y="35201"/>
                </a:cubicBezTo>
                <a:cubicBezTo>
                  <a:pt x="19788" y="35201"/>
                  <a:pt x="19898" y="35235"/>
                  <a:pt x="20068" y="35333"/>
                </a:cubicBezTo>
                <a:cubicBezTo>
                  <a:pt x="20507" y="35563"/>
                  <a:pt x="20727" y="36148"/>
                  <a:pt x="21137" y="36148"/>
                </a:cubicBezTo>
                <a:cubicBezTo>
                  <a:pt x="21235" y="36148"/>
                  <a:pt x="21344" y="36114"/>
                  <a:pt x="21470" y="36034"/>
                </a:cubicBezTo>
                <a:cubicBezTo>
                  <a:pt x="22015" y="35670"/>
                  <a:pt x="22352" y="35307"/>
                  <a:pt x="23027" y="35125"/>
                </a:cubicBezTo>
                <a:cubicBezTo>
                  <a:pt x="23464" y="35012"/>
                  <a:pt x="23910" y="34967"/>
                  <a:pt x="24360" y="34967"/>
                </a:cubicBezTo>
                <a:cubicBezTo>
                  <a:pt x="25356" y="34967"/>
                  <a:pt x="26371" y="35188"/>
                  <a:pt x="27337" y="35385"/>
                </a:cubicBezTo>
                <a:cubicBezTo>
                  <a:pt x="27475" y="35408"/>
                  <a:pt x="27613" y="35415"/>
                  <a:pt x="27751" y="35415"/>
                </a:cubicBezTo>
                <a:cubicBezTo>
                  <a:pt x="27980" y="35415"/>
                  <a:pt x="28210" y="35395"/>
                  <a:pt x="28445" y="35395"/>
                </a:cubicBezTo>
                <a:cubicBezTo>
                  <a:pt x="28550" y="35395"/>
                  <a:pt x="28657" y="35399"/>
                  <a:pt x="28765" y="35411"/>
                </a:cubicBezTo>
                <a:cubicBezTo>
                  <a:pt x="29121" y="35455"/>
                  <a:pt x="29421" y="35634"/>
                  <a:pt x="29778" y="35634"/>
                </a:cubicBezTo>
                <a:cubicBezTo>
                  <a:pt x="29837" y="35634"/>
                  <a:pt x="29897" y="35629"/>
                  <a:pt x="29959" y="35618"/>
                </a:cubicBezTo>
                <a:cubicBezTo>
                  <a:pt x="30114" y="35592"/>
                  <a:pt x="30218" y="35488"/>
                  <a:pt x="30400" y="35462"/>
                </a:cubicBezTo>
                <a:cubicBezTo>
                  <a:pt x="30497" y="35443"/>
                  <a:pt x="30579" y="35435"/>
                  <a:pt x="30651" y="35435"/>
                </a:cubicBezTo>
                <a:cubicBezTo>
                  <a:pt x="30869" y="35435"/>
                  <a:pt x="31010" y="35508"/>
                  <a:pt x="31283" y="35566"/>
                </a:cubicBezTo>
                <a:cubicBezTo>
                  <a:pt x="31529" y="35618"/>
                  <a:pt x="31782" y="35631"/>
                  <a:pt x="32039" y="35631"/>
                </a:cubicBezTo>
                <a:cubicBezTo>
                  <a:pt x="32295" y="35631"/>
                  <a:pt x="32555" y="35618"/>
                  <a:pt x="32814" y="35618"/>
                </a:cubicBezTo>
                <a:cubicBezTo>
                  <a:pt x="33161" y="35618"/>
                  <a:pt x="33530" y="35584"/>
                  <a:pt x="33884" y="35584"/>
                </a:cubicBezTo>
                <a:cubicBezTo>
                  <a:pt x="34061" y="35584"/>
                  <a:pt x="34234" y="35592"/>
                  <a:pt x="34398" y="35618"/>
                </a:cubicBezTo>
                <a:cubicBezTo>
                  <a:pt x="34687" y="35654"/>
                  <a:pt x="34838" y="35703"/>
                  <a:pt x="35025" y="35703"/>
                </a:cubicBezTo>
                <a:cubicBezTo>
                  <a:pt x="35107" y="35703"/>
                  <a:pt x="35196" y="35694"/>
                  <a:pt x="35307" y="35670"/>
                </a:cubicBezTo>
                <a:cubicBezTo>
                  <a:pt x="35498" y="35625"/>
                  <a:pt x="35694" y="35614"/>
                  <a:pt x="35893" y="35614"/>
                </a:cubicBezTo>
                <a:cubicBezTo>
                  <a:pt x="36079" y="35614"/>
                  <a:pt x="36268" y="35624"/>
                  <a:pt x="36458" y="35624"/>
                </a:cubicBezTo>
                <a:cubicBezTo>
                  <a:pt x="36533" y="35624"/>
                  <a:pt x="36608" y="35622"/>
                  <a:pt x="36683" y="35618"/>
                </a:cubicBezTo>
                <a:cubicBezTo>
                  <a:pt x="37539" y="35592"/>
                  <a:pt x="38318" y="35411"/>
                  <a:pt x="39201" y="35411"/>
                </a:cubicBezTo>
                <a:cubicBezTo>
                  <a:pt x="39228" y="35412"/>
                  <a:pt x="39255" y="35413"/>
                  <a:pt x="39283" y="35413"/>
                </a:cubicBezTo>
                <a:cubicBezTo>
                  <a:pt x="39772" y="35413"/>
                  <a:pt x="40239" y="35203"/>
                  <a:pt x="40706" y="35203"/>
                </a:cubicBezTo>
                <a:cubicBezTo>
                  <a:pt x="41018" y="35203"/>
                  <a:pt x="41278" y="35385"/>
                  <a:pt x="41589" y="35385"/>
                </a:cubicBezTo>
                <a:cubicBezTo>
                  <a:pt x="41901" y="35385"/>
                  <a:pt x="42004" y="35255"/>
                  <a:pt x="42316" y="35203"/>
                </a:cubicBezTo>
                <a:cubicBezTo>
                  <a:pt x="42423" y="35188"/>
                  <a:pt x="42530" y="35183"/>
                  <a:pt x="42638" y="35183"/>
                </a:cubicBezTo>
                <a:cubicBezTo>
                  <a:pt x="42973" y="35183"/>
                  <a:pt x="43314" y="35236"/>
                  <a:pt x="43651" y="35236"/>
                </a:cubicBezTo>
                <a:cubicBezTo>
                  <a:pt x="43787" y="35236"/>
                  <a:pt x="43922" y="35227"/>
                  <a:pt x="44055" y="35203"/>
                </a:cubicBezTo>
                <a:cubicBezTo>
                  <a:pt x="44393" y="35151"/>
                  <a:pt x="44652" y="34943"/>
                  <a:pt x="44964" y="34865"/>
                </a:cubicBezTo>
                <a:cubicBezTo>
                  <a:pt x="45042" y="34849"/>
                  <a:pt x="45122" y="34843"/>
                  <a:pt x="45202" y="34843"/>
                </a:cubicBezTo>
                <a:cubicBezTo>
                  <a:pt x="45393" y="34843"/>
                  <a:pt x="45584" y="34876"/>
                  <a:pt x="45763" y="34876"/>
                </a:cubicBezTo>
                <a:cubicBezTo>
                  <a:pt x="45856" y="34876"/>
                  <a:pt x="45945" y="34867"/>
                  <a:pt x="46028" y="34839"/>
                </a:cubicBezTo>
                <a:cubicBezTo>
                  <a:pt x="46288" y="34762"/>
                  <a:pt x="46392" y="34554"/>
                  <a:pt x="46651" y="34450"/>
                </a:cubicBezTo>
                <a:cubicBezTo>
                  <a:pt x="46725" y="34422"/>
                  <a:pt x="46819" y="34414"/>
                  <a:pt x="46916" y="34414"/>
                </a:cubicBezTo>
                <a:cubicBezTo>
                  <a:pt x="47052" y="34414"/>
                  <a:pt x="47195" y="34430"/>
                  <a:pt x="47308" y="34430"/>
                </a:cubicBezTo>
                <a:cubicBezTo>
                  <a:pt x="47344" y="34430"/>
                  <a:pt x="47376" y="34428"/>
                  <a:pt x="47404" y="34424"/>
                </a:cubicBezTo>
                <a:cubicBezTo>
                  <a:pt x="48027" y="34398"/>
                  <a:pt x="48573" y="34216"/>
                  <a:pt x="49196" y="34216"/>
                </a:cubicBezTo>
                <a:cubicBezTo>
                  <a:pt x="49819" y="34242"/>
                  <a:pt x="50208" y="34424"/>
                  <a:pt x="50779" y="34580"/>
                </a:cubicBezTo>
                <a:cubicBezTo>
                  <a:pt x="50919" y="34627"/>
                  <a:pt x="51050" y="34636"/>
                  <a:pt x="51189" y="34636"/>
                </a:cubicBezTo>
                <a:cubicBezTo>
                  <a:pt x="51281" y="34636"/>
                  <a:pt x="51376" y="34632"/>
                  <a:pt x="51480" y="34632"/>
                </a:cubicBezTo>
                <a:cubicBezTo>
                  <a:pt x="51973" y="34632"/>
                  <a:pt x="52337" y="34736"/>
                  <a:pt x="52830" y="34865"/>
                </a:cubicBezTo>
                <a:cubicBezTo>
                  <a:pt x="52974" y="34913"/>
                  <a:pt x="53184" y="35050"/>
                  <a:pt x="53339" y="35050"/>
                </a:cubicBezTo>
                <a:cubicBezTo>
                  <a:pt x="53351" y="35050"/>
                  <a:pt x="53363" y="35049"/>
                  <a:pt x="53375" y="35047"/>
                </a:cubicBezTo>
                <a:cubicBezTo>
                  <a:pt x="53531" y="35021"/>
                  <a:pt x="53531" y="34891"/>
                  <a:pt x="53661" y="34839"/>
                </a:cubicBezTo>
                <a:cubicBezTo>
                  <a:pt x="54050" y="34736"/>
                  <a:pt x="54362" y="34528"/>
                  <a:pt x="54751" y="34450"/>
                </a:cubicBezTo>
                <a:cubicBezTo>
                  <a:pt x="55193" y="34346"/>
                  <a:pt x="55634" y="34138"/>
                  <a:pt x="56075" y="34061"/>
                </a:cubicBezTo>
                <a:cubicBezTo>
                  <a:pt x="56160" y="34047"/>
                  <a:pt x="56240" y="34041"/>
                  <a:pt x="56318" y="34041"/>
                </a:cubicBezTo>
                <a:cubicBezTo>
                  <a:pt x="56835" y="34041"/>
                  <a:pt x="57214" y="34311"/>
                  <a:pt x="57711" y="34424"/>
                </a:cubicBezTo>
                <a:cubicBezTo>
                  <a:pt x="57963" y="34487"/>
                  <a:pt x="58283" y="34601"/>
                  <a:pt x="58547" y="34601"/>
                </a:cubicBezTo>
                <a:cubicBezTo>
                  <a:pt x="58609" y="34601"/>
                  <a:pt x="58669" y="34595"/>
                  <a:pt x="58723" y="34580"/>
                </a:cubicBezTo>
                <a:cubicBezTo>
                  <a:pt x="59087" y="34502"/>
                  <a:pt x="59346" y="34450"/>
                  <a:pt x="59736" y="34450"/>
                </a:cubicBezTo>
                <a:cubicBezTo>
                  <a:pt x="60333" y="34398"/>
                  <a:pt x="60878" y="34216"/>
                  <a:pt x="61475" y="34216"/>
                </a:cubicBezTo>
                <a:cubicBezTo>
                  <a:pt x="61565" y="34220"/>
                  <a:pt x="61655" y="34222"/>
                  <a:pt x="61746" y="34222"/>
                </a:cubicBezTo>
                <a:cubicBezTo>
                  <a:pt x="62101" y="34222"/>
                  <a:pt x="62460" y="34198"/>
                  <a:pt x="62809" y="34198"/>
                </a:cubicBezTo>
                <a:cubicBezTo>
                  <a:pt x="62964" y="34198"/>
                  <a:pt x="63117" y="34203"/>
                  <a:pt x="63266" y="34216"/>
                </a:cubicBezTo>
                <a:cubicBezTo>
                  <a:pt x="63760" y="34268"/>
                  <a:pt x="64201" y="34450"/>
                  <a:pt x="64668" y="34580"/>
                </a:cubicBezTo>
                <a:cubicBezTo>
                  <a:pt x="64749" y="34604"/>
                  <a:pt x="64815" y="34613"/>
                  <a:pt x="64872" y="34613"/>
                </a:cubicBezTo>
                <a:cubicBezTo>
                  <a:pt x="65121" y="34613"/>
                  <a:pt x="65172" y="34419"/>
                  <a:pt x="65447" y="34398"/>
                </a:cubicBezTo>
                <a:cubicBezTo>
                  <a:pt x="65655" y="34398"/>
                  <a:pt x="65836" y="34606"/>
                  <a:pt x="66044" y="34632"/>
                </a:cubicBezTo>
                <a:cubicBezTo>
                  <a:pt x="66088" y="34644"/>
                  <a:pt x="66133" y="34649"/>
                  <a:pt x="66179" y="34649"/>
                </a:cubicBezTo>
                <a:cubicBezTo>
                  <a:pt x="66323" y="34649"/>
                  <a:pt x="66471" y="34599"/>
                  <a:pt x="66589" y="34580"/>
                </a:cubicBezTo>
                <a:cubicBezTo>
                  <a:pt x="66901" y="34528"/>
                  <a:pt x="67057" y="34424"/>
                  <a:pt x="67368" y="34424"/>
                </a:cubicBezTo>
                <a:cubicBezTo>
                  <a:pt x="67755" y="34467"/>
                  <a:pt x="68035" y="34599"/>
                  <a:pt x="68385" y="34599"/>
                </a:cubicBezTo>
                <a:cubicBezTo>
                  <a:pt x="68458" y="34599"/>
                  <a:pt x="68534" y="34593"/>
                  <a:pt x="68614" y="34580"/>
                </a:cubicBezTo>
                <a:cubicBezTo>
                  <a:pt x="69035" y="34512"/>
                  <a:pt x="69399" y="34472"/>
                  <a:pt x="69765" y="34472"/>
                </a:cubicBezTo>
                <a:cubicBezTo>
                  <a:pt x="70100" y="34472"/>
                  <a:pt x="70437" y="34505"/>
                  <a:pt x="70821" y="34580"/>
                </a:cubicBezTo>
                <a:cubicBezTo>
                  <a:pt x="70944" y="34604"/>
                  <a:pt x="71058" y="34614"/>
                  <a:pt x="71167" y="34614"/>
                </a:cubicBezTo>
                <a:cubicBezTo>
                  <a:pt x="71519" y="34614"/>
                  <a:pt x="71820" y="34509"/>
                  <a:pt x="72197" y="34450"/>
                </a:cubicBezTo>
                <a:cubicBezTo>
                  <a:pt x="72976" y="34320"/>
                  <a:pt x="73495" y="34242"/>
                  <a:pt x="74196" y="33853"/>
                </a:cubicBezTo>
                <a:cubicBezTo>
                  <a:pt x="74663" y="33593"/>
                  <a:pt x="75027" y="33438"/>
                  <a:pt x="75572" y="33438"/>
                </a:cubicBezTo>
                <a:cubicBezTo>
                  <a:pt x="76143" y="33438"/>
                  <a:pt x="76428" y="33723"/>
                  <a:pt x="76974" y="33853"/>
                </a:cubicBezTo>
                <a:cubicBezTo>
                  <a:pt x="77363" y="33931"/>
                  <a:pt x="77934" y="34035"/>
                  <a:pt x="78350" y="34035"/>
                </a:cubicBezTo>
                <a:cubicBezTo>
                  <a:pt x="78843" y="34035"/>
                  <a:pt x="78973" y="33697"/>
                  <a:pt x="79388" y="33619"/>
                </a:cubicBezTo>
                <a:cubicBezTo>
                  <a:pt x="79422" y="33609"/>
                  <a:pt x="79455" y="33605"/>
                  <a:pt x="79487" y="33605"/>
                </a:cubicBezTo>
                <a:cubicBezTo>
                  <a:pt x="79703" y="33605"/>
                  <a:pt x="79889" y="33801"/>
                  <a:pt x="80115" y="33801"/>
                </a:cubicBezTo>
                <a:cubicBezTo>
                  <a:pt x="80454" y="33801"/>
                  <a:pt x="80703" y="33643"/>
                  <a:pt x="81051" y="33643"/>
                </a:cubicBezTo>
                <a:cubicBezTo>
                  <a:pt x="81076" y="33643"/>
                  <a:pt x="81101" y="33643"/>
                  <a:pt x="81127" y="33645"/>
                </a:cubicBezTo>
                <a:cubicBezTo>
                  <a:pt x="81569" y="33671"/>
                  <a:pt x="81906" y="33957"/>
                  <a:pt x="82322" y="34035"/>
                </a:cubicBezTo>
                <a:cubicBezTo>
                  <a:pt x="82425" y="34052"/>
                  <a:pt x="82535" y="34058"/>
                  <a:pt x="82647" y="34058"/>
                </a:cubicBezTo>
                <a:cubicBezTo>
                  <a:pt x="82870" y="34058"/>
                  <a:pt x="83100" y="34035"/>
                  <a:pt x="83308" y="34035"/>
                </a:cubicBezTo>
                <a:cubicBezTo>
                  <a:pt x="83775" y="34035"/>
                  <a:pt x="84087" y="34112"/>
                  <a:pt x="84528" y="34294"/>
                </a:cubicBezTo>
                <a:cubicBezTo>
                  <a:pt x="84918" y="34450"/>
                  <a:pt x="85307" y="34320"/>
                  <a:pt x="85696" y="34450"/>
                </a:cubicBezTo>
                <a:cubicBezTo>
                  <a:pt x="85852" y="34528"/>
                  <a:pt x="85956" y="34736"/>
                  <a:pt x="86138" y="34787"/>
                </a:cubicBezTo>
                <a:cubicBezTo>
                  <a:pt x="86371" y="34865"/>
                  <a:pt x="86631" y="34813"/>
                  <a:pt x="86865" y="34865"/>
                </a:cubicBezTo>
                <a:cubicBezTo>
                  <a:pt x="87436" y="34969"/>
                  <a:pt x="87903" y="35514"/>
                  <a:pt x="88474" y="35644"/>
                </a:cubicBezTo>
                <a:cubicBezTo>
                  <a:pt x="88705" y="35688"/>
                  <a:pt x="89032" y="35704"/>
                  <a:pt x="89375" y="35704"/>
                </a:cubicBezTo>
                <a:cubicBezTo>
                  <a:pt x="89844" y="35704"/>
                  <a:pt x="90340" y="35674"/>
                  <a:pt x="90655" y="35644"/>
                </a:cubicBezTo>
                <a:cubicBezTo>
                  <a:pt x="90992" y="35592"/>
                  <a:pt x="91174" y="35333"/>
                  <a:pt x="91486" y="35255"/>
                </a:cubicBezTo>
                <a:cubicBezTo>
                  <a:pt x="91622" y="35219"/>
                  <a:pt x="91757" y="35208"/>
                  <a:pt x="91893" y="35208"/>
                </a:cubicBezTo>
                <a:cubicBezTo>
                  <a:pt x="92101" y="35208"/>
                  <a:pt x="92308" y="35233"/>
                  <a:pt x="92516" y="35233"/>
                </a:cubicBezTo>
                <a:cubicBezTo>
                  <a:pt x="92562" y="35233"/>
                  <a:pt x="92608" y="35232"/>
                  <a:pt x="92654" y="35229"/>
                </a:cubicBezTo>
                <a:cubicBezTo>
                  <a:pt x="93175" y="35185"/>
                  <a:pt x="93605" y="34997"/>
                  <a:pt x="94126" y="34997"/>
                </a:cubicBezTo>
                <a:cubicBezTo>
                  <a:pt x="94229" y="34997"/>
                  <a:pt x="94335" y="35004"/>
                  <a:pt x="94445" y="35021"/>
                </a:cubicBezTo>
                <a:cubicBezTo>
                  <a:pt x="94913" y="35073"/>
                  <a:pt x="95328" y="35229"/>
                  <a:pt x="95821" y="35229"/>
                </a:cubicBezTo>
                <a:cubicBezTo>
                  <a:pt x="96065" y="35229"/>
                  <a:pt x="96399" y="35279"/>
                  <a:pt x="96705" y="35279"/>
                </a:cubicBezTo>
                <a:cubicBezTo>
                  <a:pt x="96888" y="35279"/>
                  <a:pt x="97061" y="35261"/>
                  <a:pt x="97197" y="35203"/>
                </a:cubicBezTo>
                <a:cubicBezTo>
                  <a:pt x="97405" y="35099"/>
                  <a:pt x="97535" y="34865"/>
                  <a:pt x="97690" y="34736"/>
                </a:cubicBezTo>
                <a:cubicBezTo>
                  <a:pt x="97976" y="34528"/>
                  <a:pt x="98235" y="34554"/>
                  <a:pt x="98547" y="34424"/>
                </a:cubicBezTo>
                <a:cubicBezTo>
                  <a:pt x="99102" y="34247"/>
                  <a:pt x="99485" y="33826"/>
                  <a:pt x="100126" y="33826"/>
                </a:cubicBezTo>
                <a:cubicBezTo>
                  <a:pt x="100144" y="33826"/>
                  <a:pt x="100163" y="33826"/>
                  <a:pt x="100183" y="33827"/>
                </a:cubicBezTo>
                <a:cubicBezTo>
                  <a:pt x="101117" y="33853"/>
                  <a:pt x="102026" y="34216"/>
                  <a:pt x="102960" y="34216"/>
                </a:cubicBezTo>
                <a:cubicBezTo>
                  <a:pt x="103324" y="34242"/>
                  <a:pt x="103687" y="34242"/>
                  <a:pt x="104051" y="34242"/>
                </a:cubicBezTo>
                <a:cubicBezTo>
                  <a:pt x="104385" y="34220"/>
                  <a:pt x="104566" y="34045"/>
                  <a:pt x="104824" y="34045"/>
                </a:cubicBezTo>
                <a:cubicBezTo>
                  <a:pt x="104867" y="34045"/>
                  <a:pt x="104911" y="34050"/>
                  <a:pt x="104959" y="34061"/>
                </a:cubicBezTo>
                <a:cubicBezTo>
                  <a:pt x="105375" y="34138"/>
                  <a:pt x="105686" y="34502"/>
                  <a:pt x="106102" y="34606"/>
                </a:cubicBezTo>
                <a:cubicBezTo>
                  <a:pt x="106205" y="34619"/>
                  <a:pt x="106303" y="34619"/>
                  <a:pt x="106403" y="34619"/>
                </a:cubicBezTo>
                <a:cubicBezTo>
                  <a:pt x="106504" y="34619"/>
                  <a:pt x="106608" y="34619"/>
                  <a:pt x="106725" y="34632"/>
                </a:cubicBezTo>
                <a:cubicBezTo>
                  <a:pt x="106984" y="34632"/>
                  <a:pt x="107166" y="34658"/>
                  <a:pt x="107426" y="34736"/>
                </a:cubicBezTo>
                <a:cubicBezTo>
                  <a:pt x="107867" y="34839"/>
                  <a:pt x="108204" y="34787"/>
                  <a:pt x="108672" y="34813"/>
                </a:cubicBezTo>
                <a:cubicBezTo>
                  <a:pt x="109347" y="34839"/>
                  <a:pt x="109970" y="35021"/>
                  <a:pt x="110671" y="35021"/>
                </a:cubicBezTo>
                <a:cubicBezTo>
                  <a:pt x="111112" y="35021"/>
                  <a:pt x="111450" y="35099"/>
                  <a:pt x="111839" y="35177"/>
                </a:cubicBezTo>
                <a:lnTo>
                  <a:pt x="111839" y="597"/>
                </a:lnTo>
                <a:cubicBezTo>
                  <a:pt x="111475" y="675"/>
                  <a:pt x="111086" y="727"/>
                  <a:pt x="110723" y="857"/>
                </a:cubicBezTo>
                <a:cubicBezTo>
                  <a:pt x="110437" y="935"/>
                  <a:pt x="110255" y="1116"/>
                  <a:pt x="109970" y="1116"/>
                </a:cubicBezTo>
                <a:cubicBezTo>
                  <a:pt x="109658" y="1116"/>
                  <a:pt x="109373" y="935"/>
                  <a:pt x="109061" y="883"/>
                </a:cubicBezTo>
                <a:cubicBezTo>
                  <a:pt x="108948" y="867"/>
                  <a:pt x="108831" y="861"/>
                  <a:pt x="108711" y="861"/>
                </a:cubicBezTo>
                <a:cubicBezTo>
                  <a:pt x="108445" y="861"/>
                  <a:pt x="108170" y="891"/>
                  <a:pt x="107919" y="909"/>
                </a:cubicBezTo>
                <a:cubicBezTo>
                  <a:pt x="107830" y="909"/>
                  <a:pt x="107751" y="907"/>
                  <a:pt x="107678" y="907"/>
                </a:cubicBezTo>
                <a:cubicBezTo>
                  <a:pt x="107495" y="907"/>
                  <a:pt x="107344" y="920"/>
                  <a:pt x="107140" y="1013"/>
                </a:cubicBezTo>
                <a:cubicBezTo>
                  <a:pt x="106906" y="1116"/>
                  <a:pt x="106854" y="1324"/>
                  <a:pt x="106569" y="1324"/>
                </a:cubicBezTo>
                <a:cubicBezTo>
                  <a:pt x="106543" y="1454"/>
                  <a:pt x="106517" y="1558"/>
                  <a:pt x="106517" y="1688"/>
                </a:cubicBezTo>
                <a:cubicBezTo>
                  <a:pt x="106128" y="1610"/>
                  <a:pt x="105920" y="1350"/>
                  <a:pt x="105530" y="1272"/>
                </a:cubicBezTo>
                <a:cubicBezTo>
                  <a:pt x="105427" y="1272"/>
                  <a:pt x="105323" y="1305"/>
                  <a:pt x="105219" y="1305"/>
                </a:cubicBezTo>
                <a:cubicBezTo>
                  <a:pt x="105193" y="1305"/>
                  <a:pt x="105167" y="1303"/>
                  <a:pt x="105141" y="1298"/>
                </a:cubicBezTo>
                <a:cubicBezTo>
                  <a:pt x="104656" y="1250"/>
                  <a:pt x="104262" y="1088"/>
                  <a:pt x="103768" y="1088"/>
                </a:cubicBezTo>
                <a:cubicBezTo>
                  <a:pt x="103733" y="1088"/>
                  <a:pt x="103697" y="1089"/>
                  <a:pt x="103661" y="1090"/>
                </a:cubicBezTo>
                <a:cubicBezTo>
                  <a:pt x="103064" y="1116"/>
                  <a:pt x="102649" y="1350"/>
                  <a:pt x="102207" y="1740"/>
                </a:cubicBezTo>
                <a:cubicBezTo>
                  <a:pt x="101818" y="2103"/>
                  <a:pt x="101533" y="2155"/>
                  <a:pt x="100987" y="2233"/>
                </a:cubicBezTo>
                <a:cubicBezTo>
                  <a:pt x="100684" y="2286"/>
                  <a:pt x="100386" y="2297"/>
                  <a:pt x="100091" y="2297"/>
                </a:cubicBezTo>
                <a:cubicBezTo>
                  <a:pt x="99881" y="2297"/>
                  <a:pt x="99672" y="2291"/>
                  <a:pt x="99465" y="2291"/>
                </a:cubicBezTo>
                <a:cubicBezTo>
                  <a:pt x="98969" y="2291"/>
                  <a:pt x="98482" y="2324"/>
                  <a:pt x="98002" y="2544"/>
                </a:cubicBezTo>
                <a:cubicBezTo>
                  <a:pt x="97794" y="2622"/>
                  <a:pt x="97509" y="2804"/>
                  <a:pt x="97275" y="2856"/>
                </a:cubicBezTo>
                <a:cubicBezTo>
                  <a:pt x="97232" y="2870"/>
                  <a:pt x="97187" y="2875"/>
                  <a:pt x="97141" y="2875"/>
                </a:cubicBezTo>
                <a:cubicBezTo>
                  <a:pt x="97068" y="2875"/>
                  <a:pt x="96994" y="2863"/>
                  <a:pt x="96926" y="2863"/>
                </a:cubicBezTo>
                <a:cubicBezTo>
                  <a:pt x="96883" y="2863"/>
                  <a:pt x="96844" y="2867"/>
                  <a:pt x="96808" y="2882"/>
                </a:cubicBezTo>
                <a:cubicBezTo>
                  <a:pt x="96522" y="2934"/>
                  <a:pt x="96340" y="3245"/>
                  <a:pt x="96055" y="3349"/>
                </a:cubicBezTo>
                <a:cubicBezTo>
                  <a:pt x="95983" y="3371"/>
                  <a:pt x="95908" y="3382"/>
                  <a:pt x="95832" y="3382"/>
                </a:cubicBezTo>
                <a:cubicBezTo>
                  <a:pt x="95553" y="3382"/>
                  <a:pt x="95256" y="3242"/>
                  <a:pt x="94990" y="3038"/>
                </a:cubicBezTo>
                <a:cubicBezTo>
                  <a:pt x="94705" y="2830"/>
                  <a:pt x="94601" y="2700"/>
                  <a:pt x="94238" y="2674"/>
                </a:cubicBezTo>
                <a:cubicBezTo>
                  <a:pt x="94092" y="2674"/>
                  <a:pt x="93930" y="2707"/>
                  <a:pt x="93778" y="2707"/>
                </a:cubicBezTo>
                <a:cubicBezTo>
                  <a:pt x="93740" y="2707"/>
                  <a:pt x="93703" y="2705"/>
                  <a:pt x="93666" y="2700"/>
                </a:cubicBezTo>
                <a:cubicBezTo>
                  <a:pt x="93427" y="2652"/>
                  <a:pt x="93297" y="2515"/>
                  <a:pt x="93054" y="2515"/>
                </a:cubicBezTo>
                <a:cubicBezTo>
                  <a:pt x="93034" y="2515"/>
                  <a:pt x="93013" y="2516"/>
                  <a:pt x="92991" y="2518"/>
                </a:cubicBezTo>
                <a:cubicBezTo>
                  <a:pt x="92810" y="2518"/>
                  <a:pt x="92446" y="2804"/>
                  <a:pt x="92239" y="2882"/>
                </a:cubicBezTo>
                <a:cubicBezTo>
                  <a:pt x="91849" y="3038"/>
                  <a:pt x="91434" y="3064"/>
                  <a:pt x="91018" y="3115"/>
                </a:cubicBezTo>
                <a:cubicBezTo>
                  <a:pt x="90731" y="3163"/>
                  <a:pt x="90487" y="3300"/>
                  <a:pt x="90185" y="3300"/>
                </a:cubicBezTo>
                <a:cubicBezTo>
                  <a:pt x="90161" y="3300"/>
                  <a:pt x="90135" y="3299"/>
                  <a:pt x="90110" y="3297"/>
                </a:cubicBezTo>
                <a:cubicBezTo>
                  <a:pt x="89824" y="3271"/>
                  <a:pt x="89565" y="3115"/>
                  <a:pt x="89279" y="3064"/>
                </a:cubicBezTo>
                <a:cubicBezTo>
                  <a:pt x="88891" y="3015"/>
                  <a:pt x="88435" y="2853"/>
                  <a:pt x="88017" y="2853"/>
                </a:cubicBezTo>
                <a:cubicBezTo>
                  <a:pt x="87988" y="2853"/>
                  <a:pt x="87958" y="2854"/>
                  <a:pt x="87929" y="2856"/>
                </a:cubicBezTo>
                <a:cubicBezTo>
                  <a:pt x="87566" y="2882"/>
                  <a:pt x="87410" y="3141"/>
                  <a:pt x="87098" y="3245"/>
                </a:cubicBezTo>
                <a:cubicBezTo>
                  <a:pt x="86839" y="3323"/>
                  <a:pt x="86631" y="3271"/>
                  <a:pt x="86423" y="3401"/>
                </a:cubicBezTo>
                <a:cubicBezTo>
                  <a:pt x="85982" y="3687"/>
                  <a:pt x="86112" y="3842"/>
                  <a:pt x="85541" y="3894"/>
                </a:cubicBezTo>
                <a:cubicBezTo>
                  <a:pt x="85411" y="3894"/>
                  <a:pt x="85255" y="3868"/>
                  <a:pt x="85099" y="3868"/>
                </a:cubicBezTo>
                <a:cubicBezTo>
                  <a:pt x="84243" y="3868"/>
                  <a:pt x="83412" y="3687"/>
                  <a:pt x="82529" y="3687"/>
                </a:cubicBezTo>
                <a:lnTo>
                  <a:pt x="80634" y="3687"/>
                </a:lnTo>
                <a:cubicBezTo>
                  <a:pt x="80452" y="3687"/>
                  <a:pt x="80271" y="3700"/>
                  <a:pt x="80089" y="3700"/>
                </a:cubicBezTo>
                <a:cubicBezTo>
                  <a:pt x="79907" y="3700"/>
                  <a:pt x="79725" y="3687"/>
                  <a:pt x="79544" y="3635"/>
                </a:cubicBezTo>
                <a:cubicBezTo>
                  <a:pt x="79128" y="3531"/>
                  <a:pt x="78791" y="3141"/>
                  <a:pt x="78350" y="3064"/>
                </a:cubicBezTo>
                <a:cubicBezTo>
                  <a:pt x="78288" y="3052"/>
                  <a:pt x="78228" y="3047"/>
                  <a:pt x="78170" y="3047"/>
                </a:cubicBezTo>
                <a:cubicBezTo>
                  <a:pt x="77567" y="3047"/>
                  <a:pt x="77149" y="3626"/>
                  <a:pt x="76818" y="4076"/>
                </a:cubicBezTo>
                <a:cubicBezTo>
                  <a:pt x="76595" y="4388"/>
                  <a:pt x="76506" y="4585"/>
                  <a:pt x="76238" y="4585"/>
                </a:cubicBezTo>
                <a:cubicBezTo>
                  <a:pt x="76195" y="4585"/>
                  <a:pt x="76146" y="4580"/>
                  <a:pt x="76091" y="4569"/>
                </a:cubicBezTo>
                <a:cubicBezTo>
                  <a:pt x="75909" y="4517"/>
                  <a:pt x="75805" y="4310"/>
                  <a:pt x="75572" y="4258"/>
                </a:cubicBezTo>
                <a:cubicBezTo>
                  <a:pt x="75551" y="4253"/>
                  <a:pt x="75527" y="4250"/>
                  <a:pt x="75501" y="4250"/>
                </a:cubicBezTo>
                <a:cubicBezTo>
                  <a:pt x="75398" y="4250"/>
                  <a:pt x="75265" y="4284"/>
                  <a:pt x="75182" y="4284"/>
                </a:cubicBezTo>
                <a:cubicBezTo>
                  <a:pt x="75064" y="4284"/>
                  <a:pt x="74953" y="4267"/>
                  <a:pt x="74842" y="4267"/>
                </a:cubicBezTo>
                <a:cubicBezTo>
                  <a:pt x="74758" y="4267"/>
                  <a:pt x="74674" y="4276"/>
                  <a:pt x="74585" y="4310"/>
                </a:cubicBezTo>
                <a:cubicBezTo>
                  <a:pt x="74429" y="4362"/>
                  <a:pt x="74352" y="4569"/>
                  <a:pt x="74196" y="4621"/>
                </a:cubicBezTo>
                <a:cubicBezTo>
                  <a:pt x="73858" y="4751"/>
                  <a:pt x="73495" y="4673"/>
                  <a:pt x="73157" y="4803"/>
                </a:cubicBezTo>
                <a:cubicBezTo>
                  <a:pt x="72867" y="4923"/>
                  <a:pt x="72689" y="4997"/>
                  <a:pt x="72483" y="4997"/>
                </a:cubicBezTo>
                <a:cubicBezTo>
                  <a:pt x="72376" y="4997"/>
                  <a:pt x="72261" y="4977"/>
                  <a:pt x="72119" y="4933"/>
                </a:cubicBezTo>
                <a:cubicBezTo>
                  <a:pt x="71807" y="4829"/>
                  <a:pt x="71574" y="4569"/>
                  <a:pt x="71314" y="4387"/>
                </a:cubicBezTo>
                <a:cubicBezTo>
                  <a:pt x="71055" y="4206"/>
                  <a:pt x="70873" y="4180"/>
                  <a:pt x="70613" y="4076"/>
                </a:cubicBezTo>
                <a:cubicBezTo>
                  <a:pt x="69995" y="3829"/>
                  <a:pt x="69070" y="3110"/>
                  <a:pt x="68333" y="3110"/>
                </a:cubicBezTo>
                <a:cubicBezTo>
                  <a:pt x="68297" y="3110"/>
                  <a:pt x="68260" y="3112"/>
                  <a:pt x="68225" y="3115"/>
                </a:cubicBezTo>
                <a:cubicBezTo>
                  <a:pt x="68043" y="3141"/>
                  <a:pt x="67861" y="3297"/>
                  <a:pt x="67654" y="3297"/>
                </a:cubicBezTo>
                <a:cubicBezTo>
                  <a:pt x="67420" y="3297"/>
                  <a:pt x="67238" y="3115"/>
                  <a:pt x="67057" y="3115"/>
                </a:cubicBezTo>
                <a:cubicBezTo>
                  <a:pt x="67038" y="3114"/>
                  <a:pt x="67019" y="3113"/>
                  <a:pt x="67000" y="3113"/>
                </a:cubicBezTo>
                <a:cubicBezTo>
                  <a:pt x="66740" y="3113"/>
                  <a:pt x="66518" y="3271"/>
                  <a:pt x="66252" y="3271"/>
                </a:cubicBezTo>
                <a:cubicBezTo>
                  <a:pt x="66182" y="3279"/>
                  <a:pt x="66115" y="3283"/>
                  <a:pt x="66050" y="3283"/>
                </a:cubicBezTo>
                <a:cubicBezTo>
                  <a:pt x="65708" y="3283"/>
                  <a:pt x="65429" y="3181"/>
                  <a:pt x="65058" y="3115"/>
                </a:cubicBezTo>
                <a:cubicBezTo>
                  <a:pt x="64978" y="3104"/>
                  <a:pt x="64895" y="3100"/>
                  <a:pt x="64810" y="3100"/>
                </a:cubicBezTo>
                <a:cubicBezTo>
                  <a:pt x="64620" y="3100"/>
                  <a:pt x="64417" y="3120"/>
                  <a:pt x="64219" y="3120"/>
                </a:cubicBezTo>
                <a:cubicBezTo>
                  <a:pt x="64098" y="3120"/>
                  <a:pt x="63978" y="3112"/>
                  <a:pt x="63863" y="3089"/>
                </a:cubicBezTo>
                <a:cubicBezTo>
                  <a:pt x="63422" y="2986"/>
                  <a:pt x="63240" y="2544"/>
                  <a:pt x="62721" y="2466"/>
                </a:cubicBezTo>
                <a:cubicBezTo>
                  <a:pt x="62630" y="2459"/>
                  <a:pt x="62530" y="2456"/>
                  <a:pt x="62426" y="2456"/>
                </a:cubicBezTo>
                <a:cubicBezTo>
                  <a:pt x="62175" y="2456"/>
                  <a:pt x="61903" y="2474"/>
                  <a:pt x="61683" y="2492"/>
                </a:cubicBezTo>
                <a:cubicBezTo>
                  <a:pt x="61319" y="2492"/>
                  <a:pt x="61138" y="2700"/>
                  <a:pt x="60800" y="2804"/>
                </a:cubicBezTo>
                <a:cubicBezTo>
                  <a:pt x="60739" y="2820"/>
                  <a:pt x="60680" y="2827"/>
                  <a:pt x="60623" y="2827"/>
                </a:cubicBezTo>
                <a:cubicBezTo>
                  <a:pt x="60343" y="2827"/>
                  <a:pt x="60094" y="2668"/>
                  <a:pt x="59807" y="2668"/>
                </a:cubicBezTo>
                <a:cubicBezTo>
                  <a:pt x="59775" y="2668"/>
                  <a:pt x="59743" y="2670"/>
                  <a:pt x="59710" y="2674"/>
                </a:cubicBezTo>
                <a:cubicBezTo>
                  <a:pt x="59502" y="2700"/>
                  <a:pt x="59320" y="2856"/>
                  <a:pt x="59191" y="2882"/>
                </a:cubicBezTo>
                <a:cubicBezTo>
                  <a:pt x="58983" y="2882"/>
                  <a:pt x="58905" y="2778"/>
                  <a:pt x="58723" y="2726"/>
                </a:cubicBezTo>
                <a:cubicBezTo>
                  <a:pt x="58658" y="2713"/>
                  <a:pt x="58580" y="2713"/>
                  <a:pt x="58506" y="2713"/>
                </a:cubicBezTo>
                <a:cubicBezTo>
                  <a:pt x="58431" y="2713"/>
                  <a:pt x="58360" y="2713"/>
                  <a:pt x="58308" y="2700"/>
                </a:cubicBezTo>
                <a:cubicBezTo>
                  <a:pt x="58100" y="2622"/>
                  <a:pt x="57996" y="2492"/>
                  <a:pt x="57789" y="2389"/>
                </a:cubicBezTo>
                <a:cubicBezTo>
                  <a:pt x="57693" y="2342"/>
                  <a:pt x="57610" y="2323"/>
                  <a:pt x="57534" y="2323"/>
                </a:cubicBezTo>
                <a:cubicBezTo>
                  <a:pt x="57072" y="2323"/>
                  <a:pt x="56931" y="3073"/>
                  <a:pt x="56374" y="3073"/>
                </a:cubicBezTo>
                <a:cubicBezTo>
                  <a:pt x="56307" y="3073"/>
                  <a:pt x="56234" y="3062"/>
                  <a:pt x="56153" y="3038"/>
                </a:cubicBezTo>
                <a:cubicBezTo>
                  <a:pt x="55556" y="2882"/>
                  <a:pt x="55115" y="2414"/>
                  <a:pt x="54595" y="2155"/>
                </a:cubicBezTo>
                <a:cubicBezTo>
                  <a:pt x="54431" y="2077"/>
                  <a:pt x="54270" y="2048"/>
                  <a:pt x="54110" y="2048"/>
                </a:cubicBezTo>
                <a:cubicBezTo>
                  <a:pt x="53791" y="2048"/>
                  <a:pt x="53479" y="2164"/>
                  <a:pt x="53168" y="2233"/>
                </a:cubicBezTo>
                <a:cubicBezTo>
                  <a:pt x="52949" y="2291"/>
                  <a:pt x="52673" y="2325"/>
                  <a:pt x="52404" y="2325"/>
                </a:cubicBezTo>
                <a:cubicBezTo>
                  <a:pt x="52194" y="2325"/>
                  <a:pt x="51988" y="2304"/>
                  <a:pt x="51818" y="2259"/>
                </a:cubicBezTo>
                <a:cubicBezTo>
                  <a:pt x="51454" y="2155"/>
                  <a:pt x="51195" y="1921"/>
                  <a:pt x="50779" y="1895"/>
                </a:cubicBezTo>
                <a:cubicBezTo>
                  <a:pt x="50435" y="1871"/>
                  <a:pt x="49974" y="1660"/>
                  <a:pt x="49639" y="1660"/>
                </a:cubicBezTo>
                <a:cubicBezTo>
                  <a:pt x="49621" y="1660"/>
                  <a:pt x="49603" y="1660"/>
                  <a:pt x="49585" y="1662"/>
                </a:cubicBezTo>
                <a:cubicBezTo>
                  <a:pt x="49248" y="1714"/>
                  <a:pt x="49066" y="2025"/>
                  <a:pt x="48702" y="2103"/>
                </a:cubicBezTo>
                <a:cubicBezTo>
                  <a:pt x="48597" y="2117"/>
                  <a:pt x="48494" y="2120"/>
                  <a:pt x="48391" y="2120"/>
                </a:cubicBezTo>
                <a:cubicBezTo>
                  <a:pt x="48328" y="2120"/>
                  <a:pt x="48265" y="2119"/>
                  <a:pt x="48201" y="2119"/>
                </a:cubicBezTo>
                <a:cubicBezTo>
                  <a:pt x="47986" y="2119"/>
                  <a:pt x="47768" y="2130"/>
                  <a:pt x="47534" y="2233"/>
                </a:cubicBezTo>
                <a:cubicBezTo>
                  <a:pt x="47067" y="2440"/>
                  <a:pt x="47015" y="2492"/>
                  <a:pt x="46470" y="2492"/>
                </a:cubicBezTo>
                <a:cubicBezTo>
                  <a:pt x="46099" y="2492"/>
                  <a:pt x="45681" y="2257"/>
                  <a:pt x="45373" y="2257"/>
                </a:cubicBezTo>
                <a:cubicBezTo>
                  <a:pt x="45357" y="2257"/>
                  <a:pt x="45342" y="2257"/>
                  <a:pt x="45327" y="2259"/>
                </a:cubicBezTo>
                <a:cubicBezTo>
                  <a:pt x="45068" y="2311"/>
                  <a:pt x="44912" y="2440"/>
                  <a:pt x="44627" y="2492"/>
                </a:cubicBezTo>
                <a:cubicBezTo>
                  <a:pt x="44531" y="2506"/>
                  <a:pt x="44431" y="2511"/>
                  <a:pt x="44328" y="2511"/>
                </a:cubicBezTo>
                <a:cubicBezTo>
                  <a:pt x="44095" y="2511"/>
                  <a:pt x="43848" y="2487"/>
                  <a:pt x="43611" y="2487"/>
                </a:cubicBezTo>
                <a:cubicBezTo>
                  <a:pt x="43551" y="2487"/>
                  <a:pt x="43491" y="2488"/>
                  <a:pt x="43432" y="2492"/>
                </a:cubicBezTo>
                <a:cubicBezTo>
                  <a:pt x="43095" y="2492"/>
                  <a:pt x="42861" y="2674"/>
                  <a:pt x="42550" y="2674"/>
                </a:cubicBezTo>
                <a:cubicBezTo>
                  <a:pt x="42212" y="2674"/>
                  <a:pt x="41693" y="2337"/>
                  <a:pt x="41459" y="2129"/>
                </a:cubicBezTo>
                <a:cubicBezTo>
                  <a:pt x="41122" y="1869"/>
                  <a:pt x="40862" y="1584"/>
                  <a:pt x="40421" y="1428"/>
                </a:cubicBezTo>
                <a:cubicBezTo>
                  <a:pt x="40099" y="1326"/>
                  <a:pt x="39610" y="1236"/>
                  <a:pt x="39166" y="1236"/>
                </a:cubicBezTo>
                <a:cubicBezTo>
                  <a:pt x="38930" y="1236"/>
                  <a:pt x="38706" y="1261"/>
                  <a:pt x="38526" y="1324"/>
                </a:cubicBezTo>
                <a:cubicBezTo>
                  <a:pt x="38214" y="1444"/>
                  <a:pt x="38079" y="1719"/>
                  <a:pt x="37692" y="1719"/>
                </a:cubicBezTo>
                <a:cubicBezTo>
                  <a:pt x="37660" y="1719"/>
                  <a:pt x="37627" y="1717"/>
                  <a:pt x="37591" y="1714"/>
                </a:cubicBezTo>
                <a:cubicBezTo>
                  <a:pt x="37166" y="1639"/>
                  <a:pt x="37030" y="1323"/>
                  <a:pt x="36603" y="1323"/>
                </a:cubicBezTo>
                <a:cubicBezTo>
                  <a:pt x="36587" y="1323"/>
                  <a:pt x="36570" y="1323"/>
                  <a:pt x="36553" y="1324"/>
                </a:cubicBezTo>
                <a:cubicBezTo>
                  <a:pt x="36345" y="1324"/>
                  <a:pt x="36059" y="1480"/>
                  <a:pt x="35826" y="1506"/>
                </a:cubicBezTo>
                <a:lnTo>
                  <a:pt x="35151" y="1506"/>
                </a:lnTo>
                <a:cubicBezTo>
                  <a:pt x="35101" y="1503"/>
                  <a:pt x="35054" y="1501"/>
                  <a:pt x="35009" y="1501"/>
                </a:cubicBezTo>
                <a:cubicBezTo>
                  <a:pt x="34711" y="1501"/>
                  <a:pt x="34529" y="1575"/>
                  <a:pt x="34190" y="1688"/>
                </a:cubicBezTo>
                <a:cubicBezTo>
                  <a:pt x="33720" y="1872"/>
                  <a:pt x="33239" y="1905"/>
                  <a:pt x="32747" y="1905"/>
                </a:cubicBezTo>
                <a:cubicBezTo>
                  <a:pt x="32478" y="1905"/>
                  <a:pt x="32207" y="1895"/>
                  <a:pt x="31932" y="1895"/>
                </a:cubicBezTo>
                <a:cubicBezTo>
                  <a:pt x="31568" y="1895"/>
                  <a:pt x="31387" y="1973"/>
                  <a:pt x="31049" y="2077"/>
                </a:cubicBezTo>
                <a:cubicBezTo>
                  <a:pt x="30858" y="2151"/>
                  <a:pt x="30749" y="2178"/>
                  <a:pt x="30655" y="2178"/>
                </a:cubicBezTo>
                <a:cubicBezTo>
                  <a:pt x="30520" y="2178"/>
                  <a:pt x="30416" y="2123"/>
                  <a:pt x="30140" y="2077"/>
                </a:cubicBezTo>
                <a:cubicBezTo>
                  <a:pt x="30059" y="2063"/>
                  <a:pt x="29969" y="2059"/>
                  <a:pt x="29873" y="2059"/>
                </a:cubicBezTo>
                <a:cubicBezTo>
                  <a:pt x="29660" y="2059"/>
                  <a:pt x="29422" y="2082"/>
                  <a:pt x="29209" y="2082"/>
                </a:cubicBezTo>
                <a:cubicBezTo>
                  <a:pt x="29154" y="2082"/>
                  <a:pt x="29101" y="2081"/>
                  <a:pt x="29050" y="2077"/>
                </a:cubicBezTo>
                <a:cubicBezTo>
                  <a:pt x="28635" y="2077"/>
                  <a:pt x="28323" y="1947"/>
                  <a:pt x="27934" y="1869"/>
                </a:cubicBezTo>
                <a:cubicBezTo>
                  <a:pt x="27805" y="1853"/>
                  <a:pt x="27666" y="1847"/>
                  <a:pt x="27524" y="1847"/>
                </a:cubicBezTo>
                <a:cubicBezTo>
                  <a:pt x="27206" y="1847"/>
                  <a:pt x="26870" y="1877"/>
                  <a:pt x="26584" y="1895"/>
                </a:cubicBezTo>
                <a:cubicBezTo>
                  <a:pt x="26532" y="1895"/>
                  <a:pt x="26399" y="1907"/>
                  <a:pt x="26293" y="1907"/>
                </a:cubicBezTo>
                <a:cubicBezTo>
                  <a:pt x="26241" y="1907"/>
                  <a:pt x="26194" y="1904"/>
                  <a:pt x="26168" y="1895"/>
                </a:cubicBezTo>
                <a:cubicBezTo>
                  <a:pt x="25935" y="1817"/>
                  <a:pt x="25987" y="1636"/>
                  <a:pt x="25805" y="1532"/>
                </a:cubicBezTo>
                <a:cubicBezTo>
                  <a:pt x="25733" y="1496"/>
                  <a:pt x="25660" y="1485"/>
                  <a:pt x="25588" y="1485"/>
                </a:cubicBezTo>
                <a:cubicBezTo>
                  <a:pt x="25477" y="1485"/>
                  <a:pt x="25366" y="1510"/>
                  <a:pt x="25256" y="1510"/>
                </a:cubicBezTo>
                <a:cubicBezTo>
                  <a:pt x="25231" y="1510"/>
                  <a:pt x="25206" y="1509"/>
                  <a:pt x="25182" y="1506"/>
                </a:cubicBezTo>
                <a:cubicBezTo>
                  <a:pt x="25078" y="1480"/>
                  <a:pt x="24870" y="1324"/>
                  <a:pt x="24793" y="1324"/>
                </a:cubicBezTo>
                <a:cubicBezTo>
                  <a:pt x="24783" y="1324"/>
                  <a:pt x="24773" y="1323"/>
                  <a:pt x="24763" y="1323"/>
                </a:cubicBezTo>
                <a:cubicBezTo>
                  <a:pt x="24319" y="1323"/>
                  <a:pt x="24162" y="1900"/>
                  <a:pt x="23806" y="2103"/>
                </a:cubicBezTo>
                <a:cubicBezTo>
                  <a:pt x="23313" y="2363"/>
                  <a:pt x="22560" y="2648"/>
                  <a:pt x="22015" y="2700"/>
                </a:cubicBezTo>
                <a:cubicBezTo>
                  <a:pt x="21775" y="2713"/>
                  <a:pt x="21537" y="2722"/>
                  <a:pt x="21300" y="2722"/>
                </a:cubicBezTo>
                <a:cubicBezTo>
                  <a:pt x="20614" y="2722"/>
                  <a:pt x="19938" y="2653"/>
                  <a:pt x="19263" y="2440"/>
                </a:cubicBezTo>
                <a:cubicBezTo>
                  <a:pt x="19055" y="2363"/>
                  <a:pt x="18854" y="2304"/>
                  <a:pt x="18653" y="2304"/>
                </a:cubicBezTo>
                <a:cubicBezTo>
                  <a:pt x="18452" y="2304"/>
                  <a:pt x="18250" y="2363"/>
                  <a:pt x="18043" y="2518"/>
                </a:cubicBezTo>
                <a:cubicBezTo>
                  <a:pt x="17783" y="2726"/>
                  <a:pt x="17627" y="3193"/>
                  <a:pt x="17290" y="3271"/>
                </a:cubicBezTo>
                <a:cubicBezTo>
                  <a:pt x="17186" y="2648"/>
                  <a:pt x="16563" y="1402"/>
                  <a:pt x="15862" y="1272"/>
                </a:cubicBezTo>
                <a:cubicBezTo>
                  <a:pt x="15841" y="1269"/>
                  <a:pt x="15820" y="1268"/>
                  <a:pt x="15799" y="1268"/>
                </a:cubicBezTo>
                <a:cubicBezTo>
                  <a:pt x="15671" y="1268"/>
                  <a:pt x="15533" y="1313"/>
                  <a:pt x="15393" y="1313"/>
                </a:cubicBezTo>
                <a:cubicBezTo>
                  <a:pt x="15350" y="1313"/>
                  <a:pt x="15308" y="1309"/>
                  <a:pt x="15265" y="1298"/>
                </a:cubicBezTo>
                <a:cubicBezTo>
                  <a:pt x="14979" y="1246"/>
                  <a:pt x="14901" y="1039"/>
                  <a:pt x="14668" y="883"/>
                </a:cubicBezTo>
                <a:cubicBezTo>
                  <a:pt x="14330" y="649"/>
                  <a:pt x="13889" y="519"/>
                  <a:pt x="13474" y="493"/>
                </a:cubicBezTo>
                <a:cubicBezTo>
                  <a:pt x="13352" y="493"/>
                  <a:pt x="13208" y="482"/>
                  <a:pt x="13072" y="482"/>
                </a:cubicBezTo>
                <a:cubicBezTo>
                  <a:pt x="13003" y="482"/>
                  <a:pt x="12937" y="485"/>
                  <a:pt x="12877" y="493"/>
                </a:cubicBezTo>
                <a:cubicBezTo>
                  <a:pt x="12773" y="519"/>
                  <a:pt x="12487" y="675"/>
                  <a:pt x="12461" y="675"/>
                </a:cubicBezTo>
                <a:cubicBezTo>
                  <a:pt x="12192" y="675"/>
                  <a:pt x="11947" y="491"/>
                  <a:pt x="11659" y="491"/>
                </a:cubicBezTo>
                <a:cubicBezTo>
                  <a:pt x="11641" y="491"/>
                  <a:pt x="11623" y="492"/>
                  <a:pt x="11604" y="493"/>
                </a:cubicBezTo>
                <a:cubicBezTo>
                  <a:pt x="11371" y="493"/>
                  <a:pt x="11215" y="623"/>
                  <a:pt x="11007" y="675"/>
                </a:cubicBezTo>
                <a:cubicBezTo>
                  <a:pt x="10840" y="708"/>
                  <a:pt x="10655" y="718"/>
                  <a:pt x="10464" y="718"/>
                </a:cubicBezTo>
                <a:cubicBezTo>
                  <a:pt x="10209" y="718"/>
                  <a:pt x="9947" y="701"/>
                  <a:pt x="9709" y="701"/>
                </a:cubicBezTo>
                <a:cubicBezTo>
                  <a:pt x="9207" y="701"/>
                  <a:pt x="8636" y="782"/>
                  <a:pt x="8096" y="782"/>
                </a:cubicBezTo>
                <a:cubicBezTo>
                  <a:pt x="7826" y="782"/>
                  <a:pt x="7563" y="762"/>
                  <a:pt x="7321" y="701"/>
                </a:cubicBezTo>
                <a:cubicBezTo>
                  <a:pt x="7139" y="649"/>
                  <a:pt x="6932" y="493"/>
                  <a:pt x="6724" y="493"/>
                </a:cubicBezTo>
                <a:cubicBezTo>
                  <a:pt x="6704" y="491"/>
                  <a:pt x="6686" y="490"/>
                  <a:pt x="6669" y="490"/>
                </a:cubicBezTo>
                <a:cubicBezTo>
                  <a:pt x="6463" y="490"/>
                  <a:pt x="6450" y="625"/>
                  <a:pt x="6283" y="649"/>
                </a:cubicBezTo>
                <a:cubicBezTo>
                  <a:pt x="6088" y="701"/>
                  <a:pt x="5880" y="714"/>
                  <a:pt x="5669" y="714"/>
                </a:cubicBezTo>
                <a:cubicBezTo>
                  <a:pt x="5458" y="714"/>
                  <a:pt x="5244" y="701"/>
                  <a:pt x="5036" y="701"/>
                </a:cubicBezTo>
                <a:cubicBezTo>
                  <a:pt x="4410" y="701"/>
                  <a:pt x="3816" y="481"/>
                  <a:pt x="3179" y="481"/>
                </a:cubicBezTo>
                <a:cubicBezTo>
                  <a:pt x="2998" y="481"/>
                  <a:pt x="2812" y="499"/>
                  <a:pt x="2622" y="545"/>
                </a:cubicBezTo>
                <a:cubicBezTo>
                  <a:pt x="2440" y="571"/>
                  <a:pt x="2414" y="675"/>
                  <a:pt x="2181" y="701"/>
                </a:cubicBezTo>
                <a:cubicBezTo>
                  <a:pt x="2120" y="710"/>
                  <a:pt x="2054" y="713"/>
                  <a:pt x="1986" y="713"/>
                </a:cubicBezTo>
                <a:cubicBezTo>
                  <a:pt x="1849" y="713"/>
                  <a:pt x="1705" y="701"/>
                  <a:pt x="1584" y="701"/>
                </a:cubicBezTo>
                <a:cubicBezTo>
                  <a:pt x="1090" y="701"/>
                  <a:pt x="987" y="675"/>
                  <a:pt x="597" y="441"/>
                </a:cubicBezTo>
                <a:cubicBezTo>
                  <a:pt x="363" y="312"/>
                  <a:pt x="182" y="15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1970625" y="1017545"/>
            <a:ext cx="5202600" cy="170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9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 name="Google Shape;49;p9"/>
          <p:cNvSpPr txBox="1"/>
          <p:nvPr>
            <p:ph idx="1" type="subTitle"/>
          </p:nvPr>
        </p:nvSpPr>
        <p:spPr>
          <a:xfrm>
            <a:off x="1970825" y="3204175"/>
            <a:ext cx="5202600" cy="74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2972300" y="3341450"/>
            <a:ext cx="5359500" cy="103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2" name="Google Shape;52;p10"/>
          <p:cNvSpPr/>
          <p:nvPr/>
        </p:nvSpPr>
        <p:spPr>
          <a:xfrm>
            <a:off x="0" y="0"/>
            <a:ext cx="9143904" cy="5143424"/>
          </a:xfrm>
          <a:custGeom>
            <a:rect b="b" l="l" r="r" t="t"/>
            <a:pathLst>
              <a:path extrusionOk="0" h="160732" w="285747">
                <a:moveTo>
                  <a:pt x="250719" y="6680"/>
                </a:moveTo>
                <a:cubicBezTo>
                  <a:pt x="264585" y="6680"/>
                  <a:pt x="275823" y="17922"/>
                  <a:pt x="275823" y="31787"/>
                </a:cubicBezTo>
                <a:lnTo>
                  <a:pt x="275823" y="128944"/>
                </a:lnTo>
                <a:cubicBezTo>
                  <a:pt x="275823" y="142810"/>
                  <a:pt x="264585" y="154048"/>
                  <a:pt x="250719" y="154048"/>
                </a:cubicBezTo>
                <a:lnTo>
                  <a:pt x="35027" y="154048"/>
                </a:lnTo>
                <a:cubicBezTo>
                  <a:pt x="21161" y="154048"/>
                  <a:pt x="9919" y="142810"/>
                  <a:pt x="9919" y="128944"/>
                </a:cubicBezTo>
                <a:lnTo>
                  <a:pt x="9919" y="31787"/>
                </a:lnTo>
                <a:cubicBezTo>
                  <a:pt x="9919" y="17922"/>
                  <a:pt x="21161" y="6680"/>
                  <a:pt x="35027" y="6680"/>
                </a:cubicBezTo>
                <a:close/>
                <a:moveTo>
                  <a:pt x="0" y="0"/>
                </a:moveTo>
                <a:lnTo>
                  <a:pt x="0" y="160732"/>
                </a:lnTo>
                <a:lnTo>
                  <a:pt x="285746" y="160732"/>
                </a:lnTo>
                <a:lnTo>
                  <a:pt x="2857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1pPr>
            <a:lvl2pPr lvl="1"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2pPr>
            <a:lvl3pPr lvl="2"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3pPr>
            <a:lvl4pPr lvl="3"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4pPr>
            <a:lvl5pPr lvl="4"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5pPr>
            <a:lvl6pPr lvl="5"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6pPr>
            <a:lvl7pPr lvl="6"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7pPr>
            <a:lvl8pPr lvl="7"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8pPr>
            <a:lvl9pPr lvl="8" rtl="0">
              <a:spcBef>
                <a:spcPts val="0"/>
              </a:spcBef>
              <a:spcAft>
                <a:spcPts val="0"/>
              </a:spcAft>
              <a:buClr>
                <a:schemeClr val="dk1"/>
              </a:buClr>
              <a:buSzPts val="3500"/>
              <a:buFont typeface="Corben"/>
              <a:buNone/>
              <a:defRPr b="1" sz="3500">
                <a:solidFill>
                  <a:schemeClr val="dk1"/>
                </a:solidFill>
                <a:latin typeface="Corben"/>
                <a:ea typeface="Corben"/>
                <a:cs typeface="Corben"/>
                <a:sym typeface="Corbe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orben"/>
              <a:buChar char="●"/>
              <a:defRPr>
                <a:solidFill>
                  <a:schemeClr val="dk1"/>
                </a:solidFill>
                <a:latin typeface="Corben"/>
                <a:ea typeface="Corben"/>
                <a:cs typeface="Corben"/>
                <a:sym typeface="Corben"/>
              </a:defRPr>
            </a:lvl1pPr>
            <a:lvl2pPr indent="-317500" lvl="1" marL="9144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2pPr>
            <a:lvl3pPr indent="-317500" lvl="2" marL="13716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3pPr>
            <a:lvl4pPr indent="-317500" lvl="3" marL="18288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4pPr>
            <a:lvl5pPr indent="-317500" lvl="4" marL="22860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5pPr>
            <a:lvl6pPr indent="-317500" lvl="5" marL="27432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6pPr>
            <a:lvl7pPr indent="-317500" lvl="6" marL="32004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7pPr>
            <a:lvl8pPr indent="-317500" lvl="7" marL="3657600">
              <a:lnSpc>
                <a:spcPct val="100000"/>
              </a:lnSpc>
              <a:spcBef>
                <a:spcPts val="1600"/>
              </a:spcBef>
              <a:spcAft>
                <a:spcPts val="0"/>
              </a:spcAft>
              <a:buClr>
                <a:schemeClr val="dk1"/>
              </a:buClr>
              <a:buSzPts val="1400"/>
              <a:buFont typeface="Corben"/>
              <a:buChar char="○"/>
              <a:defRPr>
                <a:solidFill>
                  <a:schemeClr val="dk1"/>
                </a:solidFill>
                <a:latin typeface="Corben"/>
                <a:ea typeface="Corben"/>
                <a:cs typeface="Corben"/>
                <a:sym typeface="Corben"/>
              </a:defRPr>
            </a:lvl8pPr>
            <a:lvl9pPr indent="-317500" lvl="8" marL="4114800">
              <a:lnSpc>
                <a:spcPct val="100000"/>
              </a:lnSpc>
              <a:spcBef>
                <a:spcPts val="1600"/>
              </a:spcBef>
              <a:spcAft>
                <a:spcPts val="1600"/>
              </a:spcAft>
              <a:buClr>
                <a:schemeClr val="dk1"/>
              </a:buClr>
              <a:buSzPts val="1400"/>
              <a:buFont typeface="Corben"/>
              <a:buChar char="■"/>
              <a:defRPr>
                <a:solidFill>
                  <a:schemeClr val="dk1"/>
                </a:solidFill>
                <a:latin typeface="Corben"/>
                <a:ea typeface="Corben"/>
                <a:cs typeface="Corben"/>
                <a:sym typeface="Corbe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idx="1" type="subTitle"/>
          </p:nvPr>
        </p:nvSpPr>
        <p:spPr>
          <a:xfrm>
            <a:off x="736200" y="3158275"/>
            <a:ext cx="4955100" cy="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a:t>
            </a:r>
            <a:r>
              <a:rPr lang="en" u="sng"/>
              <a:t>Quah Johnnie</a:t>
            </a:r>
            <a:endParaRPr u="sng"/>
          </a:p>
          <a:p>
            <a:pPr indent="0" lvl="0" marL="0" rtl="0" algn="l">
              <a:spcBef>
                <a:spcPts val="0"/>
              </a:spcBef>
              <a:spcAft>
                <a:spcPts val="0"/>
              </a:spcAft>
              <a:buNone/>
            </a:pPr>
            <a:r>
              <a:rPr lang="en"/>
              <a:t>Admin No: </a:t>
            </a:r>
            <a:r>
              <a:rPr lang="en" u="sng"/>
              <a:t>2007476</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
              <a:t>Partner: Bey Wee Loon</a:t>
            </a:r>
            <a:endParaRPr/>
          </a:p>
        </p:txBody>
      </p:sp>
      <p:sp>
        <p:nvSpPr>
          <p:cNvPr id="269" name="Google Shape;269;p38"/>
          <p:cNvSpPr txBox="1"/>
          <p:nvPr>
            <p:ph type="ctrTitle"/>
          </p:nvPr>
        </p:nvSpPr>
        <p:spPr>
          <a:xfrm>
            <a:off x="736200" y="1188200"/>
            <a:ext cx="7671600" cy="1631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0" lang="en" sz="3800"/>
              <a:t>CA2 - Reinforcement Learning</a:t>
            </a:r>
            <a:r>
              <a:rPr b="0" lang="en" sz="3800"/>
              <a:t>:</a:t>
            </a:r>
            <a:endParaRPr b="0" sz="3800"/>
          </a:p>
          <a:p>
            <a:pPr indent="0" lvl="0" marL="0" rtl="0" algn="l">
              <a:lnSpc>
                <a:spcPct val="115000"/>
              </a:lnSpc>
              <a:spcBef>
                <a:spcPts val="0"/>
              </a:spcBef>
              <a:spcAft>
                <a:spcPts val="0"/>
              </a:spcAft>
              <a:buNone/>
            </a:pPr>
            <a:r>
              <a:rPr b="0" lang="en" sz="3800"/>
              <a:t>Lunar Lander v2</a:t>
            </a:r>
            <a:endParaRPr b="0"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7</a:t>
            </a:r>
            <a:r>
              <a:rPr lang="en" sz="2400">
                <a:solidFill>
                  <a:srgbClr val="333336"/>
                </a:solidFill>
                <a:latin typeface="Titillium Web"/>
                <a:ea typeface="Titillium Web"/>
                <a:cs typeface="Titillium Web"/>
                <a:sym typeface="Titillium Web"/>
              </a:rPr>
              <a:t>.0) More Objective Testing</a:t>
            </a:r>
            <a:endParaRPr/>
          </a:p>
        </p:txBody>
      </p:sp>
      <p:pic>
        <p:nvPicPr>
          <p:cNvPr id="361" name="Google Shape;361;p47"/>
          <p:cNvPicPr preferRelativeResize="0"/>
          <p:nvPr/>
        </p:nvPicPr>
        <p:blipFill>
          <a:blip r:embed="rId3">
            <a:alphaModFix/>
          </a:blip>
          <a:stretch>
            <a:fillRect/>
          </a:stretch>
        </p:blipFill>
        <p:spPr>
          <a:xfrm>
            <a:off x="490825" y="1007574"/>
            <a:ext cx="8162350" cy="1846650"/>
          </a:xfrm>
          <a:prstGeom prst="rect">
            <a:avLst/>
          </a:prstGeom>
          <a:noFill/>
          <a:ln>
            <a:noFill/>
          </a:ln>
        </p:spPr>
      </p:pic>
      <p:sp>
        <p:nvSpPr>
          <p:cNvPr id="362" name="Google Shape;362;p47"/>
          <p:cNvSpPr txBox="1"/>
          <p:nvPr/>
        </p:nvSpPr>
        <p:spPr>
          <a:xfrm>
            <a:off x="578650" y="3012625"/>
            <a:ext cx="300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Trained models (All 1000 episodes):</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DQN</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DDQN</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AC /w PPO</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DQN /w PER (Hyperparameter Tuned)</a:t>
            </a:r>
            <a:endParaRPr sz="1300">
              <a:solidFill>
                <a:srgbClr val="333336"/>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7.0) Conclusion</a:t>
            </a:r>
            <a:endParaRPr/>
          </a:p>
        </p:txBody>
      </p:sp>
      <p:sp>
        <p:nvSpPr>
          <p:cNvPr id="368" name="Google Shape;368;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9" name="Google Shape;369;p48"/>
          <p:cNvSpPr txBox="1"/>
          <p:nvPr/>
        </p:nvSpPr>
        <p:spPr>
          <a:xfrm>
            <a:off x="630625" y="1174050"/>
            <a:ext cx="4170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500">
                <a:solidFill>
                  <a:srgbClr val="333336"/>
                </a:solidFill>
                <a:latin typeface="Darker Grotesque SemiBold"/>
                <a:ea typeface="Darker Grotesque SemiBold"/>
                <a:cs typeface="Darker Grotesque SemiBold"/>
                <a:sym typeface="Darker Grotesque SemiBold"/>
              </a:rPr>
              <a:t>In this project, we successfully improved our reinforcement learning implementation by constructing and testing a few networks </a:t>
            </a:r>
            <a:r>
              <a:rPr lang="en" sz="1500">
                <a:solidFill>
                  <a:srgbClr val="333336"/>
                </a:solidFill>
                <a:latin typeface="Darker Grotesque SemiBold"/>
                <a:ea typeface="Darker Grotesque SemiBold"/>
                <a:cs typeface="Darker Grotesque SemiBold"/>
                <a:sym typeface="Darker Grotesque SemiBold"/>
              </a:rPr>
              <a:t>available</a:t>
            </a:r>
            <a:r>
              <a:rPr lang="en" sz="1500">
                <a:solidFill>
                  <a:srgbClr val="333336"/>
                </a:solidFill>
                <a:latin typeface="Darker Grotesque SemiBold"/>
                <a:ea typeface="Darker Grotesque SemiBold"/>
                <a:cs typeface="Darker Grotesque SemiBold"/>
                <a:sym typeface="Darker Grotesque SemiBold"/>
              </a:rPr>
              <a:t> for reinforcement learning. After experimenting with various methods including DQN, DDQN, and Actor-Critic with PPO, we found that the optimal solution was a DQN with a Prioritized Replay Buffer. To optimize our model further, we conducted hyperparameter tuning on five key variables. Furthermore, to objectively evaluate our models, we used the same training environment (seed: 1) for all networks and tested them on a separate testing environment (seed: 2).</a:t>
            </a:r>
            <a:endParaRPr sz="1500">
              <a:solidFill>
                <a:srgbClr val="333336"/>
              </a:solidFill>
              <a:latin typeface="Darker Grotesque SemiBold"/>
              <a:ea typeface="Darker Grotesque SemiBold"/>
              <a:cs typeface="Darker Grotesque SemiBold"/>
              <a:sym typeface="Darker Grotesque SemiBold"/>
            </a:endParaRPr>
          </a:p>
        </p:txBody>
      </p:sp>
      <p:pic>
        <p:nvPicPr>
          <p:cNvPr id="370" name="Google Shape;370;p48"/>
          <p:cNvPicPr preferRelativeResize="0"/>
          <p:nvPr/>
        </p:nvPicPr>
        <p:blipFill>
          <a:blip r:embed="rId3">
            <a:alphaModFix/>
          </a:blip>
          <a:stretch>
            <a:fillRect/>
          </a:stretch>
        </p:blipFill>
        <p:spPr>
          <a:xfrm>
            <a:off x="5880700" y="1007575"/>
            <a:ext cx="2369574" cy="1777201"/>
          </a:xfrm>
          <a:prstGeom prst="rect">
            <a:avLst/>
          </a:prstGeom>
          <a:noFill/>
          <a:ln>
            <a:noFill/>
          </a:ln>
        </p:spPr>
      </p:pic>
      <p:pic>
        <p:nvPicPr>
          <p:cNvPr id="371" name="Google Shape;371;p48"/>
          <p:cNvPicPr preferRelativeResize="0"/>
          <p:nvPr/>
        </p:nvPicPr>
        <p:blipFill>
          <a:blip r:embed="rId4">
            <a:alphaModFix/>
          </a:blip>
          <a:stretch>
            <a:fillRect/>
          </a:stretch>
        </p:blipFill>
        <p:spPr>
          <a:xfrm>
            <a:off x="5880700" y="2784775"/>
            <a:ext cx="2369577" cy="1089927"/>
          </a:xfrm>
          <a:prstGeom prst="rect">
            <a:avLst/>
          </a:prstGeom>
          <a:noFill/>
          <a:ln>
            <a:noFill/>
          </a:ln>
        </p:spPr>
      </p:pic>
      <p:sp>
        <p:nvSpPr>
          <p:cNvPr id="372" name="Google Shape;372;p48"/>
          <p:cNvSpPr txBox="1"/>
          <p:nvPr/>
        </p:nvSpPr>
        <p:spPr>
          <a:xfrm>
            <a:off x="5972675" y="3874700"/>
            <a:ext cx="227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i="1" lang="en" sz="1200">
                <a:solidFill>
                  <a:srgbClr val="333336"/>
                </a:solidFill>
                <a:latin typeface="Darker Grotesque SemiBold"/>
                <a:ea typeface="Darker Grotesque SemiBold"/>
                <a:cs typeface="Darker Grotesque SemiBold"/>
                <a:sym typeface="Darker Grotesque SemiBold"/>
              </a:rPr>
              <a:t>Points in history where the best humans cannot beat AI anymore.</a:t>
            </a:r>
            <a:br>
              <a:rPr i="1" lang="en" sz="1200">
                <a:solidFill>
                  <a:srgbClr val="333336"/>
                </a:solidFill>
                <a:latin typeface="Darker Grotesque SemiBold"/>
                <a:ea typeface="Darker Grotesque SemiBold"/>
                <a:cs typeface="Darker Grotesque SemiBold"/>
                <a:sym typeface="Darker Grotesque SemiBold"/>
              </a:rPr>
            </a:br>
            <a:r>
              <a:rPr i="1" lang="en" sz="1200">
                <a:solidFill>
                  <a:srgbClr val="333336"/>
                </a:solidFill>
                <a:latin typeface="Darker Grotesque SemiBold"/>
                <a:ea typeface="Darker Grotesque SemiBold"/>
                <a:cs typeface="Darker Grotesque SemiBold"/>
                <a:sym typeface="Darker Grotesque SemiBold"/>
              </a:rPr>
              <a:t>Top image (DeepBlue; 1997)</a:t>
            </a:r>
            <a:br>
              <a:rPr i="1" lang="en" sz="1200">
                <a:solidFill>
                  <a:srgbClr val="333336"/>
                </a:solidFill>
                <a:latin typeface="Darker Grotesque SemiBold"/>
                <a:ea typeface="Darker Grotesque SemiBold"/>
                <a:cs typeface="Darker Grotesque SemiBold"/>
                <a:sym typeface="Darker Grotesque SemiBold"/>
              </a:rPr>
            </a:br>
            <a:r>
              <a:rPr i="1" lang="en" sz="1200">
                <a:solidFill>
                  <a:srgbClr val="333336"/>
                </a:solidFill>
                <a:latin typeface="Darker Grotesque SemiBold"/>
                <a:ea typeface="Darker Grotesque SemiBold"/>
                <a:cs typeface="Darker Grotesque SemiBold"/>
                <a:sym typeface="Darker Grotesque SemiBold"/>
              </a:rPr>
              <a:t>Btm image (DeepMind; 2016)</a:t>
            </a:r>
            <a:br>
              <a:rPr i="1" lang="en" sz="1200">
                <a:solidFill>
                  <a:srgbClr val="333336"/>
                </a:solidFill>
                <a:latin typeface="Darker Grotesque SemiBold"/>
                <a:ea typeface="Darker Grotesque SemiBold"/>
                <a:cs typeface="Darker Grotesque SemiBold"/>
                <a:sym typeface="Darker Grotesque SemiBold"/>
              </a:rPr>
            </a:br>
            <a:r>
              <a:rPr i="1" lang="en" sz="1200">
                <a:solidFill>
                  <a:srgbClr val="333336"/>
                </a:solidFill>
                <a:latin typeface="Darker Grotesque SemiBold"/>
                <a:ea typeface="Darker Grotesque SemiBold"/>
                <a:cs typeface="Darker Grotesque SemiBold"/>
                <a:sym typeface="Darker Grotesque SemiBold"/>
              </a:rPr>
              <a:t>(DeepBlue is not trained with RL)</a:t>
            </a:r>
            <a:endParaRPr i="1"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p:nvPr/>
        </p:nvSpPr>
        <p:spPr>
          <a:xfrm flipH="1">
            <a:off x="1023617" y="262550"/>
            <a:ext cx="1428600" cy="142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txBox="1"/>
          <p:nvPr>
            <p:ph type="ctrTitle"/>
          </p:nvPr>
        </p:nvSpPr>
        <p:spPr>
          <a:xfrm>
            <a:off x="2619300" y="2400675"/>
            <a:ext cx="39054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Fin. 完。</a:t>
            </a:r>
            <a:endParaRPr sz="4000"/>
          </a:p>
        </p:txBody>
      </p:sp>
      <p:grpSp>
        <p:nvGrpSpPr>
          <p:cNvPr id="379" name="Google Shape;379;p49"/>
          <p:cNvGrpSpPr/>
          <p:nvPr/>
        </p:nvGrpSpPr>
        <p:grpSpPr>
          <a:xfrm flipH="1">
            <a:off x="589374" y="3891166"/>
            <a:ext cx="756475" cy="756475"/>
            <a:chOff x="5217875" y="365625"/>
            <a:chExt cx="594900" cy="594900"/>
          </a:xfrm>
        </p:grpSpPr>
        <p:sp>
          <p:nvSpPr>
            <p:cNvPr id="380" name="Google Shape;380;p49"/>
            <p:cNvSpPr/>
            <p:nvPr/>
          </p:nvSpPr>
          <p:spPr>
            <a:xfrm>
              <a:off x="5217875" y="365625"/>
              <a:ext cx="594900" cy="594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p:nvPr/>
          </p:nvSpPr>
          <p:spPr>
            <a:xfrm>
              <a:off x="5282225" y="365625"/>
              <a:ext cx="466200" cy="466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p:nvPr/>
          </p:nvSpPr>
          <p:spPr>
            <a:xfrm>
              <a:off x="5347925" y="365625"/>
              <a:ext cx="334800" cy="334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5412275" y="365625"/>
              <a:ext cx="206100" cy="206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9"/>
          <p:cNvGrpSpPr/>
          <p:nvPr/>
        </p:nvGrpSpPr>
        <p:grpSpPr>
          <a:xfrm flipH="1">
            <a:off x="6633225" y="1215270"/>
            <a:ext cx="598099" cy="756493"/>
            <a:chOff x="7833000" y="1146450"/>
            <a:chExt cx="935700" cy="1183500"/>
          </a:xfrm>
        </p:grpSpPr>
        <p:sp>
          <p:nvSpPr>
            <p:cNvPr id="385" name="Google Shape;385;p49"/>
            <p:cNvSpPr/>
            <p:nvPr/>
          </p:nvSpPr>
          <p:spPr>
            <a:xfrm>
              <a:off x="7833000" y="1146450"/>
              <a:ext cx="935700" cy="1183500"/>
            </a:xfrm>
            <a:prstGeom prst="star4">
              <a:avLst>
                <a:gd fmla="val 497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9"/>
            <p:cNvSpPr/>
            <p:nvPr/>
          </p:nvSpPr>
          <p:spPr>
            <a:xfrm rot="2700000">
              <a:off x="8068209" y="1443963"/>
              <a:ext cx="465418" cy="588454"/>
            </a:xfrm>
            <a:prstGeom prst="star4">
              <a:avLst>
                <a:gd fmla="val 497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49"/>
          <p:cNvGrpSpPr/>
          <p:nvPr/>
        </p:nvGrpSpPr>
        <p:grpSpPr>
          <a:xfrm>
            <a:off x="7908347" y="2447707"/>
            <a:ext cx="359496" cy="454701"/>
            <a:chOff x="7833000" y="1146450"/>
            <a:chExt cx="935700" cy="1183500"/>
          </a:xfrm>
        </p:grpSpPr>
        <p:sp>
          <p:nvSpPr>
            <p:cNvPr id="388" name="Google Shape;388;p49"/>
            <p:cNvSpPr/>
            <p:nvPr/>
          </p:nvSpPr>
          <p:spPr>
            <a:xfrm>
              <a:off x="7833000" y="1146450"/>
              <a:ext cx="935700" cy="1183500"/>
            </a:xfrm>
            <a:prstGeom prst="star4">
              <a:avLst>
                <a:gd fmla="val 497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9"/>
            <p:cNvSpPr/>
            <p:nvPr/>
          </p:nvSpPr>
          <p:spPr>
            <a:xfrm rot="2700000">
              <a:off x="8068209" y="1443963"/>
              <a:ext cx="465418" cy="588454"/>
            </a:xfrm>
            <a:prstGeom prst="star4">
              <a:avLst>
                <a:gd fmla="val 497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9"/>
          <p:cNvSpPr txBox="1"/>
          <p:nvPr/>
        </p:nvSpPr>
        <p:spPr>
          <a:xfrm>
            <a:off x="2139900" y="1215275"/>
            <a:ext cx="4864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333336"/>
                </a:solidFill>
                <a:latin typeface="Titillium Web"/>
                <a:ea typeface="Titillium Web"/>
                <a:cs typeface="Titillium Web"/>
                <a:sym typeface="Titillium Web"/>
              </a:rPr>
              <a:t>Thanks!</a:t>
            </a:r>
            <a:endParaRPr b="1" sz="6000">
              <a:solidFill>
                <a:srgbClr val="333336"/>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720000" y="597425"/>
            <a:ext cx="7704000" cy="5727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700">
                <a:solidFill>
                  <a:srgbClr val="333336"/>
                </a:solidFill>
                <a:latin typeface="Darker Grotesque"/>
                <a:ea typeface="Darker Grotesque"/>
                <a:cs typeface="Darker Grotesque"/>
                <a:sym typeface="Darker Grotesque"/>
              </a:rPr>
              <a:t>Contents (Slides)</a:t>
            </a:r>
            <a:endParaRPr sz="5000"/>
          </a:p>
        </p:txBody>
      </p:sp>
      <p:graphicFrame>
        <p:nvGraphicFramePr>
          <p:cNvPr id="275" name="Google Shape;275;p39"/>
          <p:cNvGraphicFramePr/>
          <p:nvPr/>
        </p:nvGraphicFramePr>
        <p:xfrm>
          <a:off x="720000" y="1380740"/>
          <a:ext cx="3000000" cy="3000000"/>
        </p:xfrm>
        <a:graphic>
          <a:graphicData uri="http://schemas.openxmlformats.org/drawingml/2006/table">
            <a:tbl>
              <a:tblPr>
                <a:noFill/>
                <a:tableStyleId>{DEB32CF5-4CEF-4845-8651-DDAE49EE09F9}</a:tableStyleId>
              </a:tblPr>
              <a:tblGrid>
                <a:gridCol w="2748175"/>
                <a:gridCol w="4955825"/>
              </a:tblGrid>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1.0: </a:t>
                      </a:r>
                      <a:r>
                        <a:rPr b="1" lang="en">
                          <a:solidFill>
                            <a:srgbClr val="333336"/>
                          </a:solidFill>
                          <a:latin typeface="Titillium Web"/>
                          <a:ea typeface="Titillium Web"/>
                          <a:cs typeface="Titillium Web"/>
                          <a:sym typeface="Titillium Web"/>
                        </a:rPr>
                        <a:t>RL &amp; </a:t>
                      </a:r>
                      <a:r>
                        <a:rPr b="1" lang="en">
                          <a:solidFill>
                            <a:srgbClr val="333336"/>
                          </a:solidFill>
                          <a:latin typeface="Titillium Web"/>
                          <a:ea typeface="Titillium Web"/>
                          <a:cs typeface="Titillium Web"/>
                          <a:sym typeface="Titillium Web"/>
                        </a:rPr>
                        <a:t>Lunar Lander</a:t>
                      </a:r>
                      <a:endParaRPr b="1">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RL &amp; </a:t>
                      </a:r>
                      <a:r>
                        <a:rPr lang="en" sz="1200">
                          <a:solidFill>
                            <a:srgbClr val="333336"/>
                          </a:solidFill>
                          <a:latin typeface="Darker Grotesque SemiBold"/>
                          <a:ea typeface="Darker Grotesque SemiBold"/>
                          <a:cs typeface="Darker Grotesque SemiBold"/>
                          <a:sym typeface="Darker Grotesque SemiBold"/>
                        </a:rPr>
                        <a:t>Introduction</a:t>
                      </a:r>
                      <a:r>
                        <a:rPr lang="en" sz="1200">
                          <a:solidFill>
                            <a:srgbClr val="333336"/>
                          </a:solidFill>
                          <a:latin typeface="Darker Grotesque SemiBold"/>
                          <a:ea typeface="Darker Grotesque SemiBold"/>
                          <a:cs typeface="Darker Grotesque SemiBold"/>
                          <a:sym typeface="Darker Grotesque SemiBold"/>
                        </a:rPr>
                        <a:t> to Lunar Lander Environment</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2.0: Training Function &amp; Metrics</a:t>
                      </a:r>
                      <a:endParaRPr b="1" sz="100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DQN as example*</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3.0: DDQN</a:t>
                      </a:r>
                      <a:endParaRPr b="1" sz="100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Agent training using Double Deep Q-learning Network (DDQN)</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4.0: Actor and Critic /w PPO</a:t>
                      </a:r>
                      <a:endParaRPr b="1" sz="100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 Agent training using Actor and Critic with Proximal Policy Optimization (PPO)</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5.0: DQN + PER </a:t>
                      </a:r>
                      <a:endParaRPr b="1" sz="100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Agent training using DQN with Prioritized Replay Buffer</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6.0: Hyperparameter Tuning</a:t>
                      </a:r>
                      <a:endParaRPr b="1" sz="100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 Hyperparameter tuning 5 parameters + Improvement Results</a:t>
                      </a:r>
                      <a:endParaRPr sz="950">
                        <a:solidFill>
                          <a:schemeClr val="dk1"/>
                        </a:solidFill>
                        <a:latin typeface="Corben"/>
                        <a:ea typeface="Corben"/>
                        <a:cs typeface="Corben"/>
                        <a:sym typeface="Corbe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625">
                <a:tc>
                  <a:txBody>
                    <a:bodyPr/>
                    <a:lstStyle/>
                    <a:p>
                      <a:pPr indent="0" lvl="0" marL="0" rtl="0" algn="l">
                        <a:spcBef>
                          <a:spcPts val="0"/>
                        </a:spcBef>
                        <a:spcAft>
                          <a:spcPts val="0"/>
                        </a:spcAft>
                        <a:buNone/>
                      </a:pPr>
                      <a:r>
                        <a:rPr b="1" lang="en">
                          <a:solidFill>
                            <a:srgbClr val="333336"/>
                          </a:solidFill>
                          <a:latin typeface="Titillium Web"/>
                          <a:ea typeface="Titillium Web"/>
                          <a:cs typeface="Titillium Web"/>
                          <a:sym typeface="Titillium Web"/>
                        </a:rPr>
                        <a:t>7.0: Objective Final Testing</a:t>
                      </a:r>
                      <a:endParaRPr b="1">
                        <a:solidFill>
                          <a:srgbClr val="333336"/>
                        </a:solidFill>
                        <a:latin typeface="Titillium Web"/>
                        <a:ea typeface="Titillium Web"/>
                        <a:cs typeface="Titillium Web"/>
                        <a:sym typeface="Titillium We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333336"/>
                          </a:solidFill>
                          <a:latin typeface="Darker Grotesque SemiBold"/>
                          <a:ea typeface="Darker Grotesque SemiBold"/>
                          <a:cs typeface="Darker Grotesque SemiBold"/>
                          <a:sym typeface="Darker Grotesque SemiBold"/>
                        </a:rPr>
                        <a:t>Final Evaluation &amp; Conclusion</a:t>
                      </a:r>
                      <a:endParaRPr sz="1200">
                        <a:solidFill>
                          <a:srgbClr val="333336"/>
                        </a:solidFill>
                        <a:latin typeface="Darker Grotesque SemiBold"/>
                        <a:ea typeface="Darker Grotesque SemiBold"/>
                        <a:cs typeface="Darker Grotesque SemiBold"/>
                        <a:sym typeface="Darker Grotesque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76" name="Google Shape;276;p39"/>
          <p:cNvGrpSpPr/>
          <p:nvPr/>
        </p:nvGrpSpPr>
        <p:grpSpPr>
          <a:xfrm>
            <a:off x="3302296" y="642478"/>
            <a:ext cx="468505" cy="482574"/>
            <a:chOff x="4210933" y="2926777"/>
            <a:chExt cx="280072" cy="275520"/>
          </a:xfrm>
        </p:grpSpPr>
        <p:sp>
          <p:nvSpPr>
            <p:cNvPr id="277" name="Google Shape;277;p39"/>
            <p:cNvSpPr/>
            <p:nvPr/>
          </p:nvSpPr>
          <p:spPr>
            <a:xfrm>
              <a:off x="4490623" y="2970352"/>
              <a:ext cx="32" cy="414"/>
            </a:xfrm>
            <a:custGeom>
              <a:rect b="b" l="l" r="r" t="t"/>
              <a:pathLst>
                <a:path extrusionOk="0" h="13" w="1">
                  <a:moveTo>
                    <a:pt x="0" y="0"/>
                  </a:moveTo>
                  <a:cubicBezTo>
                    <a:pt x="0" y="12"/>
                    <a:pt x="0" y="0"/>
                    <a:pt x="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4489859" y="2969589"/>
              <a:ext cx="32" cy="32"/>
            </a:xfrm>
            <a:custGeom>
              <a:rect b="b" l="l" r="r" t="t"/>
              <a:pathLst>
                <a:path extrusionOk="0" h="1" w="1">
                  <a:moveTo>
                    <a:pt x="0" y="1"/>
                  </a:move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4210933" y="2944952"/>
              <a:ext cx="280072" cy="257346"/>
            </a:xfrm>
            <a:custGeom>
              <a:rect b="b" l="l" r="r" t="t"/>
              <a:pathLst>
                <a:path extrusionOk="0" h="8085" w="8799">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4212047" y="2926777"/>
              <a:ext cx="144826" cy="234619"/>
            </a:xfrm>
            <a:custGeom>
              <a:rect b="b" l="l" r="r" t="t"/>
              <a:pathLst>
                <a:path extrusionOk="0" h="7371" w="455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4246550" y="2996103"/>
              <a:ext cx="28074" cy="28106"/>
            </a:xfrm>
            <a:custGeom>
              <a:rect b="b" l="l" r="r" t="t"/>
              <a:pathLst>
                <a:path extrusionOk="0" h="883" w="882">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4285956" y="3015456"/>
              <a:ext cx="97814" cy="8753"/>
            </a:xfrm>
            <a:custGeom>
              <a:rect b="b" l="l" r="r" t="t"/>
              <a:pathLst>
                <a:path extrusionOk="0" h="275" w="3073">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4285956" y="3001800"/>
              <a:ext cx="30366" cy="8753"/>
            </a:xfrm>
            <a:custGeom>
              <a:rect b="b" l="l" r="r" t="t"/>
              <a:pathLst>
                <a:path extrusionOk="0" h="275" w="954">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4246550" y="3060177"/>
              <a:ext cx="28074" cy="28074"/>
            </a:xfrm>
            <a:custGeom>
              <a:rect b="b" l="l" r="r" t="t"/>
              <a:pathLst>
                <a:path extrusionOk="0" h="882" w="882">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4285956" y="3080261"/>
              <a:ext cx="97814" cy="8371"/>
            </a:xfrm>
            <a:custGeom>
              <a:rect b="b" l="l" r="r" t="t"/>
              <a:pathLst>
                <a:path extrusionOk="0" h="263" w="3073">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4285956" y="3066224"/>
              <a:ext cx="30366" cy="8753"/>
            </a:xfrm>
            <a:custGeom>
              <a:rect b="b" l="l" r="r" t="t"/>
              <a:pathLst>
                <a:path extrusionOk="0" h="275" w="954">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4246550" y="3124601"/>
              <a:ext cx="28074" cy="28074"/>
            </a:xfrm>
            <a:custGeom>
              <a:rect b="b" l="l" r="r" t="t"/>
              <a:pathLst>
                <a:path extrusionOk="0" h="882" w="882">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4285956" y="3143921"/>
              <a:ext cx="97814" cy="8753"/>
            </a:xfrm>
            <a:custGeom>
              <a:rect b="b" l="l" r="r" t="t"/>
              <a:pathLst>
                <a:path extrusionOk="0" h="275" w="3073">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4285956" y="3130266"/>
              <a:ext cx="30366" cy="8371"/>
            </a:xfrm>
            <a:custGeom>
              <a:rect b="b" l="l" r="r" t="t"/>
              <a:pathLst>
                <a:path extrusionOk="0" h="263" w="954">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2492700" y="394850"/>
            <a:ext cx="41586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1.0) Reinforcement Learning</a:t>
            </a:r>
            <a:endParaRPr/>
          </a:p>
        </p:txBody>
      </p:sp>
      <p:sp>
        <p:nvSpPr>
          <p:cNvPr id="295" name="Google Shape;295;p40"/>
          <p:cNvSpPr txBox="1"/>
          <p:nvPr/>
        </p:nvSpPr>
        <p:spPr>
          <a:xfrm>
            <a:off x="560275" y="1129000"/>
            <a:ext cx="4698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Reinforcement Learning is a type of machine learning where an agent learns to make decisions through trial and error. The agent takes actions in an environment and receives feedback in the form of a reward signal, indicating whether the actions taken were good or bad. Over time, the agent learns to maximize its reward by making better decisions.</a:t>
            </a:r>
            <a:endParaRPr/>
          </a:p>
        </p:txBody>
      </p:sp>
      <p:sp>
        <p:nvSpPr>
          <p:cNvPr id="296" name="Google Shape;296;p40"/>
          <p:cNvSpPr txBox="1"/>
          <p:nvPr/>
        </p:nvSpPr>
        <p:spPr>
          <a:xfrm>
            <a:off x="560275" y="25112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 Applications: Robotics, gaming, finance etc.</a:t>
            </a:r>
            <a:endParaRPr/>
          </a:p>
        </p:txBody>
      </p:sp>
      <p:pic>
        <p:nvPicPr>
          <p:cNvPr id="297" name="Google Shape;297;p40"/>
          <p:cNvPicPr preferRelativeResize="0"/>
          <p:nvPr/>
        </p:nvPicPr>
        <p:blipFill>
          <a:blip r:embed="rId3">
            <a:alphaModFix/>
          </a:blip>
          <a:stretch>
            <a:fillRect/>
          </a:stretch>
        </p:blipFill>
        <p:spPr>
          <a:xfrm>
            <a:off x="5112225" y="1019788"/>
            <a:ext cx="3641700" cy="1403725"/>
          </a:xfrm>
          <a:prstGeom prst="rect">
            <a:avLst/>
          </a:prstGeom>
          <a:noFill/>
          <a:ln>
            <a:noFill/>
          </a:ln>
        </p:spPr>
      </p:pic>
      <p:sp>
        <p:nvSpPr>
          <p:cNvPr id="298" name="Google Shape;298;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9" name="Google Shape;299;p40"/>
          <p:cNvPicPr preferRelativeResize="0"/>
          <p:nvPr/>
        </p:nvPicPr>
        <p:blipFill>
          <a:blip r:embed="rId4">
            <a:alphaModFix/>
          </a:blip>
          <a:stretch>
            <a:fillRect/>
          </a:stretch>
        </p:blipFill>
        <p:spPr>
          <a:xfrm>
            <a:off x="663300" y="3093000"/>
            <a:ext cx="2008776" cy="1339200"/>
          </a:xfrm>
          <a:prstGeom prst="rect">
            <a:avLst/>
          </a:prstGeom>
          <a:noFill/>
          <a:ln>
            <a:noFill/>
          </a:ln>
        </p:spPr>
      </p:pic>
      <p:sp>
        <p:nvSpPr>
          <p:cNvPr id="300" name="Google Shape;300;p40"/>
          <p:cNvSpPr txBox="1"/>
          <p:nvPr/>
        </p:nvSpPr>
        <p:spPr>
          <a:xfrm>
            <a:off x="663288" y="4432200"/>
            <a:ext cx="2008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Ping pong robot playing against human</a:t>
            </a:r>
            <a:endParaRPr/>
          </a:p>
        </p:txBody>
      </p:sp>
      <p:pic>
        <p:nvPicPr>
          <p:cNvPr id="301" name="Google Shape;301;p40"/>
          <p:cNvPicPr preferRelativeResize="0"/>
          <p:nvPr/>
        </p:nvPicPr>
        <p:blipFill>
          <a:blip r:embed="rId5">
            <a:alphaModFix/>
          </a:blip>
          <a:stretch>
            <a:fillRect/>
          </a:stretch>
        </p:blipFill>
        <p:spPr>
          <a:xfrm>
            <a:off x="3532300" y="3046737"/>
            <a:ext cx="2079407" cy="1431725"/>
          </a:xfrm>
          <a:prstGeom prst="rect">
            <a:avLst/>
          </a:prstGeom>
          <a:noFill/>
          <a:ln>
            <a:noFill/>
          </a:ln>
        </p:spPr>
      </p:pic>
      <p:sp>
        <p:nvSpPr>
          <p:cNvPr id="302" name="Google Shape;302;p40"/>
          <p:cNvSpPr txBox="1"/>
          <p:nvPr/>
        </p:nvSpPr>
        <p:spPr>
          <a:xfrm>
            <a:off x="3567588" y="4364150"/>
            <a:ext cx="2008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OpenAI agent </a:t>
            </a:r>
            <a:r>
              <a:rPr lang="en" sz="1300">
                <a:solidFill>
                  <a:srgbClr val="333336"/>
                </a:solidFill>
                <a:latin typeface="Darker Grotesque SemiBold"/>
                <a:ea typeface="Darker Grotesque SemiBold"/>
                <a:cs typeface="Darker Grotesque SemiBold"/>
                <a:sym typeface="Darker Grotesque SemiBold"/>
              </a:rPr>
              <a:t>dominating</a:t>
            </a:r>
            <a:r>
              <a:rPr lang="en" sz="1300">
                <a:solidFill>
                  <a:srgbClr val="333336"/>
                </a:solidFill>
                <a:latin typeface="Darker Grotesque SemiBold"/>
                <a:ea typeface="Darker Grotesque SemiBold"/>
                <a:cs typeface="Darker Grotesque SemiBold"/>
                <a:sym typeface="Darker Grotesque SemiBold"/>
              </a:rPr>
              <a:t> live Dota 2 environment</a:t>
            </a:r>
            <a:endParaRPr/>
          </a:p>
        </p:txBody>
      </p:sp>
      <p:pic>
        <p:nvPicPr>
          <p:cNvPr id="303" name="Google Shape;303;p40"/>
          <p:cNvPicPr preferRelativeResize="0"/>
          <p:nvPr/>
        </p:nvPicPr>
        <p:blipFill>
          <a:blip r:embed="rId6">
            <a:alphaModFix/>
          </a:blip>
          <a:stretch>
            <a:fillRect/>
          </a:stretch>
        </p:blipFill>
        <p:spPr>
          <a:xfrm>
            <a:off x="6097800" y="3361550"/>
            <a:ext cx="2656125" cy="802075"/>
          </a:xfrm>
          <a:prstGeom prst="rect">
            <a:avLst/>
          </a:prstGeom>
          <a:noFill/>
          <a:ln>
            <a:noFill/>
          </a:ln>
        </p:spPr>
      </p:pic>
      <p:sp>
        <p:nvSpPr>
          <p:cNvPr id="304" name="Google Shape;304;p40"/>
          <p:cNvSpPr txBox="1"/>
          <p:nvPr/>
        </p:nvSpPr>
        <p:spPr>
          <a:xfrm>
            <a:off x="6421463" y="4264100"/>
            <a:ext cx="20088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Ideology</a:t>
            </a:r>
            <a:r>
              <a:rPr lang="en" sz="1300">
                <a:solidFill>
                  <a:srgbClr val="333336"/>
                </a:solidFill>
                <a:latin typeface="Darker Grotesque SemiBold"/>
                <a:ea typeface="Darker Grotesque SemiBold"/>
                <a:cs typeface="Darker Grotesque SemiBold"/>
                <a:sym typeface="Darker Grotesque SemiBold"/>
              </a:rPr>
              <a:t> behind reinforcement learning with finance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2492700" y="394850"/>
            <a:ext cx="41586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1.0) RL in Lunar Lunar</a:t>
            </a:r>
            <a:endParaRPr/>
          </a:p>
        </p:txBody>
      </p:sp>
      <p:pic>
        <p:nvPicPr>
          <p:cNvPr id="310" name="Google Shape;310;p41"/>
          <p:cNvPicPr preferRelativeResize="0"/>
          <p:nvPr/>
        </p:nvPicPr>
        <p:blipFill>
          <a:blip r:embed="rId3">
            <a:alphaModFix/>
          </a:blip>
          <a:stretch>
            <a:fillRect/>
          </a:stretch>
        </p:blipFill>
        <p:spPr>
          <a:xfrm>
            <a:off x="5567500" y="1076100"/>
            <a:ext cx="3082675" cy="2042914"/>
          </a:xfrm>
          <a:prstGeom prst="rect">
            <a:avLst/>
          </a:prstGeom>
          <a:noFill/>
          <a:ln>
            <a:noFill/>
          </a:ln>
        </p:spPr>
      </p:pic>
      <p:sp>
        <p:nvSpPr>
          <p:cNvPr id="311" name="Google Shape;311;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2" name="Google Shape;312;p41"/>
          <p:cNvSpPr txBox="1"/>
          <p:nvPr/>
        </p:nvSpPr>
        <p:spPr>
          <a:xfrm>
            <a:off x="430900" y="1112850"/>
            <a:ext cx="5136600" cy="319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33336"/>
                </a:solidFill>
                <a:latin typeface="Darker Grotesque SemiBold"/>
                <a:ea typeface="Darker Grotesque SemiBold"/>
                <a:cs typeface="Darker Grotesque SemiBold"/>
                <a:sym typeface="Darker Grotesque SemiBold"/>
              </a:rPr>
              <a:t>The lunar lander has limited fuel, and the agent must use it carefully to control the lander's position and velocity. The goal of the agent is to land the lunar lander at designated landing site with the least fuel.</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There are a total of 4 discrete actions that the lander can take:</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0. Do nothing</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1. Fire left orientation engine</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2. Fire main engine</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3. Fire right orientation engine</a:t>
            </a:r>
            <a:br>
              <a:rPr lang="en" sz="1300">
                <a:solidFill>
                  <a:srgbClr val="333336"/>
                </a:solidFill>
                <a:latin typeface="Darker Grotesque SemiBold"/>
                <a:ea typeface="Darker Grotesque SemiBold"/>
                <a:cs typeface="Darker Grotesque SemiBold"/>
                <a:sym typeface="Darker Grotesque SemiBold"/>
              </a:rPr>
            </a:b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There are a total of 8 observation spaces:</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The coordinates of the lander in x and y (2)</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Its linear velocities in x and y (2)</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Its angle and angular velocity (2)</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Whether left or right left is in contact with ground (2)</a:t>
            </a:r>
            <a:endParaRPr sz="1300">
              <a:solidFill>
                <a:srgbClr val="333336"/>
              </a:solidFill>
              <a:latin typeface="Darker Grotesque SemiBold"/>
              <a:ea typeface="Darker Grotesque SemiBold"/>
              <a:cs typeface="Darker Grotesque SemiBold"/>
              <a:sym typeface="Darker Grotesque SemiBold"/>
            </a:endParaRPr>
          </a:p>
        </p:txBody>
      </p:sp>
      <p:sp>
        <p:nvSpPr>
          <p:cNvPr id="313" name="Google Shape;313;p41"/>
          <p:cNvSpPr txBox="1"/>
          <p:nvPr/>
        </p:nvSpPr>
        <p:spPr>
          <a:xfrm>
            <a:off x="5228475" y="3073400"/>
            <a:ext cx="3876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Reward system of Lunar Lander:</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Start with 100 reward</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Firing main engine -0.3 reward per step.</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Firing side engine -0.03 reward per step.</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Crashing -100 reward</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Landing +100 reward</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Landing within flags additional +100 reward</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- 1 Leg contact +10 reward (Both legs +20)</a:t>
            </a:r>
            <a:endParaRPr sz="1300">
              <a:solidFill>
                <a:srgbClr val="333336"/>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2.0) DQN</a:t>
            </a:r>
            <a:endParaRPr/>
          </a:p>
        </p:txBody>
      </p:sp>
      <p:sp>
        <p:nvSpPr>
          <p:cNvPr id="319" name="Google Shape;319;p42"/>
          <p:cNvSpPr txBox="1"/>
          <p:nvPr/>
        </p:nvSpPr>
        <p:spPr>
          <a:xfrm>
            <a:off x="661263" y="2710525"/>
            <a:ext cx="5044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One important fundamentals of DQN is the Q-function (also known as the state-action value function) is a mapping from states and actions to expected returns.</a:t>
            </a:r>
            <a:endParaRPr/>
          </a:p>
        </p:txBody>
      </p:sp>
      <p:pic>
        <p:nvPicPr>
          <p:cNvPr id="320" name="Google Shape;320;p42"/>
          <p:cNvPicPr preferRelativeResize="0"/>
          <p:nvPr/>
        </p:nvPicPr>
        <p:blipFill>
          <a:blip r:embed="rId3">
            <a:alphaModFix/>
          </a:blip>
          <a:stretch>
            <a:fillRect/>
          </a:stretch>
        </p:blipFill>
        <p:spPr>
          <a:xfrm>
            <a:off x="707213" y="1007575"/>
            <a:ext cx="4952924" cy="1564575"/>
          </a:xfrm>
          <a:prstGeom prst="rect">
            <a:avLst/>
          </a:prstGeom>
          <a:noFill/>
          <a:ln>
            <a:noFill/>
          </a:ln>
        </p:spPr>
      </p:pic>
      <p:sp>
        <p:nvSpPr>
          <p:cNvPr id="321" name="Google Shape;321;p42"/>
          <p:cNvSpPr txBox="1"/>
          <p:nvPr/>
        </p:nvSpPr>
        <p:spPr>
          <a:xfrm>
            <a:off x="5834663" y="1108575"/>
            <a:ext cx="2847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Experience replay is used to stabilize the learning process. The agent learns from the sequence of experiences it encounters as it interacts with its environment</a:t>
            </a:r>
            <a:endParaRPr/>
          </a:p>
        </p:txBody>
      </p:sp>
      <p:pic>
        <p:nvPicPr>
          <p:cNvPr id="322" name="Google Shape;322;p42"/>
          <p:cNvPicPr preferRelativeResize="0"/>
          <p:nvPr/>
        </p:nvPicPr>
        <p:blipFill>
          <a:blip r:embed="rId4">
            <a:alphaModFix/>
          </a:blip>
          <a:stretch>
            <a:fillRect/>
          </a:stretch>
        </p:blipFill>
        <p:spPr>
          <a:xfrm>
            <a:off x="6342559" y="2194784"/>
            <a:ext cx="1831525" cy="1860275"/>
          </a:xfrm>
          <a:prstGeom prst="rect">
            <a:avLst/>
          </a:prstGeom>
          <a:noFill/>
          <a:ln>
            <a:noFill/>
          </a:ln>
        </p:spPr>
      </p:pic>
      <p:sp>
        <p:nvSpPr>
          <p:cNvPr id="323" name="Google Shape;323;p42"/>
          <p:cNvSpPr txBox="1"/>
          <p:nvPr/>
        </p:nvSpPr>
        <p:spPr>
          <a:xfrm>
            <a:off x="707225" y="3634000"/>
            <a:ext cx="3134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Important Metrics recorded for all networks:</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Landing Rate: reward &gt;= 120</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Success Rate: reward &gt;= 200</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Average Scores</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Epoch to solve environment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3</a:t>
            </a:r>
            <a:r>
              <a:rPr lang="en" sz="2400">
                <a:solidFill>
                  <a:srgbClr val="333336"/>
                </a:solidFill>
                <a:latin typeface="Titillium Web"/>
                <a:ea typeface="Titillium Web"/>
                <a:cs typeface="Titillium Web"/>
                <a:sym typeface="Titillium Web"/>
              </a:rPr>
              <a:t>.0) DDQN</a:t>
            </a:r>
            <a:endParaRPr/>
          </a:p>
        </p:txBody>
      </p:sp>
      <p:sp>
        <p:nvSpPr>
          <p:cNvPr id="329" name="Google Shape;329;p43"/>
          <p:cNvSpPr txBox="1"/>
          <p:nvPr/>
        </p:nvSpPr>
        <p:spPr>
          <a:xfrm>
            <a:off x="1691400" y="970825"/>
            <a:ext cx="5761200" cy="179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33336"/>
                </a:solidFill>
                <a:latin typeface="Darker Grotesque SemiBold"/>
                <a:ea typeface="Darker Grotesque SemiBold"/>
                <a:cs typeface="Darker Grotesque SemiBold"/>
                <a:sym typeface="Darker Grotesque SemiBold"/>
              </a:rPr>
              <a:t>DDQN is an extension of DQN, it addresses a common problem known as overestimation bias. In DQN, the Q-</a:t>
            </a:r>
            <a:r>
              <a:rPr lang="en" sz="1300">
                <a:solidFill>
                  <a:srgbClr val="333336"/>
                </a:solidFill>
                <a:latin typeface="Darker Grotesque SemiBold"/>
                <a:ea typeface="Darker Grotesque SemiBold"/>
                <a:cs typeface="Darker Grotesque SemiBold"/>
                <a:sym typeface="Darker Grotesque SemiBold"/>
              </a:rPr>
              <a:t>network</a:t>
            </a:r>
            <a:r>
              <a:rPr lang="en" sz="1300">
                <a:solidFill>
                  <a:srgbClr val="333336"/>
                </a:solidFill>
                <a:latin typeface="Darker Grotesque SemiBold"/>
                <a:ea typeface="Darker Grotesque SemiBold"/>
                <a:cs typeface="Darker Grotesque SemiBold"/>
                <a:sym typeface="Darker Grotesque SemiBold"/>
              </a:rPr>
              <a:t> is used both to select actions and to evaluate the expected future rewards for each action, which can </a:t>
            </a:r>
            <a:r>
              <a:rPr lang="en" sz="1300">
                <a:solidFill>
                  <a:srgbClr val="333336"/>
                </a:solidFill>
                <a:latin typeface="Darker Grotesque SemiBold"/>
                <a:ea typeface="Darker Grotesque SemiBold"/>
                <a:cs typeface="Darker Grotesque SemiBold"/>
                <a:sym typeface="Darker Grotesque SemiBold"/>
              </a:rPr>
              <a:t>lead</a:t>
            </a:r>
            <a:r>
              <a:rPr lang="en" sz="1300">
                <a:solidFill>
                  <a:srgbClr val="333336"/>
                </a:solidFill>
                <a:latin typeface="Darker Grotesque SemiBold"/>
                <a:ea typeface="Darker Grotesque SemiBold"/>
                <a:cs typeface="Darker Grotesque SemiBold"/>
                <a:sym typeface="Darker Grotesque SemiBold"/>
              </a:rPr>
              <a:t> to overstimation of Q-values.</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DDQN builds upon the basic idea of DQN by using the online network to select the best action, and then using the target network to estimate the corresponding Q-value for that action. This helps to mitigate the overestimation problem in DQN, and leads to improved performance</a:t>
            </a:r>
            <a:endParaRPr sz="1300">
              <a:solidFill>
                <a:srgbClr val="333336"/>
              </a:solidFill>
              <a:latin typeface="Darker Grotesque SemiBold"/>
              <a:ea typeface="Darker Grotesque SemiBold"/>
              <a:cs typeface="Darker Grotesque SemiBold"/>
              <a:sym typeface="Darker Grotesque SemiBold"/>
            </a:endParaRPr>
          </a:p>
        </p:txBody>
      </p:sp>
      <p:pic>
        <p:nvPicPr>
          <p:cNvPr id="330" name="Google Shape;330;p43"/>
          <p:cNvPicPr preferRelativeResize="0"/>
          <p:nvPr/>
        </p:nvPicPr>
        <p:blipFill>
          <a:blip r:embed="rId3">
            <a:alphaModFix/>
          </a:blip>
          <a:stretch>
            <a:fillRect/>
          </a:stretch>
        </p:blipFill>
        <p:spPr>
          <a:xfrm>
            <a:off x="2740200" y="2712750"/>
            <a:ext cx="3663600" cy="2060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4</a:t>
            </a:r>
            <a:r>
              <a:rPr lang="en" sz="2400">
                <a:solidFill>
                  <a:srgbClr val="333336"/>
                </a:solidFill>
                <a:latin typeface="Titillium Web"/>
                <a:ea typeface="Titillium Web"/>
                <a:cs typeface="Titillium Web"/>
                <a:sym typeface="Titillium Web"/>
              </a:rPr>
              <a:t>.0) Actor &amp; Critic /w PPO</a:t>
            </a:r>
            <a:endParaRPr/>
          </a:p>
        </p:txBody>
      </p:sp>
      <p:sp>
        <p:nvSpPr>
          <p:cNvPr id="336" name="Google Shape;336;p44"/>
          <p:cNvSpPr txBox="1"/>
          <p:nvPr/>
        </p:nvSpPr>
        <p:spPr>
          <a:xfrm>
            <a:off x="295275" y="1073550"/>
            <a:ext cx="5761200" cy="299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333336"/>
                </a:solidFill>
                <a:latin typeface="Darker Grotesque SemiBold"/>
                <a:ea typeface="Darker Grotesque SemiBold"/>
                <a:cs typeface="Darker Grotesque SemiBold"/>
                <a:sym typeface="Darker Grotesque SemiBold"/>
              </a:rPr>
              <a:t>The actor network</a:t>
            </a:r>
            <a:r>
              <a:rPr lang="en" sz="1300">
                <a:solidFill>
                  <a:srgbClr val="333336"/>
                </a:solidFill>
                <a:latin typeface="Darker Grotesque SemiBold"/>
                <a:ea typeface="Darker Grotesque SemiBold"/>
                <a:cs typeface="Darker Grotesque SemiBold"/>
                <a:sym typeface="Darker Grotesque SemiBold"/>
              </a:rPr>
              <a:t>, also known as the policy network, is used to select actions in the environment. It maps the state of the environment to a probability distribution over the available actions. The policy network is trained to maximize the expected reward by choosing actions that are likely to lead to high rewards.</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0"/>
              </a:spcAft>
              <a:buNone/>
            </a:pPr>
            <a:r>
              <a:rPr lang="en" sz="1300" u="sng">
                <a:solidFill>
                  <a:srgbClr val="333336"/>
                </a:solidFill>
                <a:latin typeface="Darker Grotesque SemiBold"/>
                <a:ea typeface="Darker Grotesque SemiBold"/>
                <a:cs typeface="Darker Grotesque SemiBold"/>
                <a:sym typeface="Darker Grotesque SemiBold"/>
              </a:rPr>
              <a:t>The critic network</a:t>
            </a:r>
            <a:r>
              <a:rPr lang="en" sz="1300">
                <a:solidFill>
                  <a:srgbClr val="333336"/>
                </a:solidFill>
                <a:latin typeface="Darker Grotesque SemiBold"/>
                <a:ea typeface="Darker Grotesque SemiBold"/>
                <a:cs typeface="Darker Grotesque SemiBold"/>
                <a:sym typeface="Darker Grotesque SemiBold"/>
              </a:rPr>
              <a:t>, on the other hand, is used to estimate the value of being in a particular state, or the value of taking a particular action in a state. The critic network provides a baseline for the actor network to improve its policy. The critic network is trained to minimize the error between its estimated value and the actual return received after taking an action in the environment</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In PPO, Proximal Policy Optimization, the policy network is updated by maximizing a modified objective function that trades off between the improvement in expected reward and the deviation of the new policy from the previous policy.</a:t>
            </a:r>
            <a:endParaRPr sz="1300">
              <a:solidFill>
                <a:srgbClr val="333336"/>
              </a:solidFill>
              <a:latin typeface="Darker Grotesque SemiBold"/>
              <a:ea typeface="Darker Grotesque SemiBold"/>
              <a:cs typeface="Darker Grotesque SemiBold"/>
              <a:sym typeface="Darker Grotesque SemiBold"/>
            </a:endParaRPr>
          </a:p>
        </p:txBody>
      </p:sp>
      <p:pic>
        <p:nvPicPr>
          <p:cNvPr id="337" name="Google Shape;337;p44"/>
          <p:cNvPicPr preferRelativeResize="0"/>
          <p:nvPr/>
        </p:nvPicPr>
        <p:blipFill>
          <a:blip r:embed="rId3">
            <a:alphaModFix/>
          </a:blip>
          <a:stretch>
            <a:fillRect/>
          </a:stretch>
        </p:blipFill>
        <p:spPr>
          <a:xfrm>
            <a:off x="6056475" y="1488738"/>
            <a:ext cx="2727601" cy="21660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5</a:t>
            </a:r>
            <a:r>
              <a:rPr lang="en" sz="2400">
                <a:solidFill>
                  <a:srgbClr val="333336"/>
                </a:solidFill>
                <a:latin typeface="Titillium Web"/>
                <a:ea typeface="Titillium Web"/>
                <a:cs typeface="Titillium Web"/>
                <a:sym typeface="Titillium Web"/>
              </a:rPr>
              <a:t>.0) DQN /w PER (Prioritized Replay Buffer)</a:t>
            </a:r>
            <a:endParaRPr/>
          </a:p>
        </p:txBody>
      </p:sp>
      <p:sp>
        <p:nvSpPr>
          <p:cNvPr id="343" name="Google Shape;343;p45"/>
          <p:cNvSpPr txBox="1"/>
          <p:nvPr/>
        </p:nvSpPr>
        <p:spPr>
          <a:xfrm>
            <a:off x="780750" y="1078650"/>
            <a:ext cx="4493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Prioritized Replay Buffer is an extension of the Replay Buffer that assigns a priority to each transition, based on the magnitude of its temporal difference error. The temporal difference error measures the difference between the expected return and the observed return for a given transition. The idea behind prioritized replay is to sample transitions with high priority more frequently, as these transitions are likely to be more informative for the learning process.</a:t>
            </a:r>
            <a:br>
              <a:rPr lang="en" sz="1300">
                <a:solidFill>
                  <a:srgbClr val="333336"/>
                </a:solidFill>
                <a:latin typeface="Darker Grotesque SemiBold"/>
                <a:ea typeface="Darker Grotesque SemiBold"/>
                <a:cs typeface="Darker Grotesque SemiBold"/>
                <a:sym typeface="Darker Grotesque SemiBold"/>
              </a:rPr>
            </a:b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Prioritized Replay Buffer can significantly improve the performance of DQN and other deep reinforcement learning algorithms by prioritizing the samples that are likely to lead to faster and more stable convergence. This is because high priority transitions are likely to contain rare or unusual events that can help to correct the neural network's predictions, leading to more robust policies.</a:t>
            </a:r>
            <a:endParaRPr sz="1300">
              <a:solidFill>
                <a:srgbClr val="333336"/>
              </a:solidFill>
              <a:latin typeface="Darker Grotesque SemiBold"/>
              <a:ea typeface="Darker Grotesque SemiBold"/>
              <a:cs typeface="Darker Grotesque SemiBold"/>
              <a:sym typeface="Darker Grotesque SemiBold"/>
            </a:endParaRPr>
          </a:p>
        </p:txBody>
      </p:sp>
      <p:pic>
        <p:nvPicPr>
          <p:cNvPr id="344" name="Google Shape;344;p45"/>
          <p:cNvPicPr preferRelativeResize="0"/>
          <p:nvPr/>
        </p:nvPicPr>
        <p:blipFill>
          <a:blip r:embed="rId3">
            <a:alphaModFix/>
          </a:blip>
          <a:stretch>
            <a:fillRect/>
          </a:stretch>
        </p:blipFill>
        <p:spPr>
          <a:xfrm>
            <a:off x="6388472" y="1641622"/>
            <a:ext cx="1831525" cy="1860275"/>
          </a:xfrm>
          <a:prstGeom prst="rect">
            <a:avLst/>
          </a:prstGeom>
          <a:noFill/>
          <a:ln>
            <a:noFill/>
          </a:ln>
        </p:spPr>
      </p:pic>
      <p:sp>
        <p:nvSpPr>
          <p:cNvPr id="345" name="Google Shape;345;p45"/>
          <p:cNvSpPr txBox="1"/>
          <p:nvPr/>
        </p:nvSpPr>
        <p:spPr>
          <a:xfrm>
            <a:off x="5587541" y="1934250"/>
            <a:ext cx="93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Priority: 4</a:t>
            </a:r>
            <a:endParaRPr sz="1300">
              <a:solidFill>
                <a:srgbClr val="333336"/>
              </a:solidFill>
              <a:latin typeface="Darker Grotesque SemiBold"/>
              <a:ea typeface="Darker Grotesque SemiBold"/>
              <a:cs typeface="Darker Grotesque SemiBold"/>
              <a:sym typeface="Darker Grotesque SemiBold"/>
            </a:endParaRPr>
          </a:p>
        </p:txBody>
      </p:sp>
      <p:sp>
        <p:nvSpPr>
          <p:cNvPr id="346" name="Google Shape;346;p45"/>
          <p:cNvSpPr txBox="1"/>
          <p:nvPr/>
        </p:nvSpPr>
        <p:spPr>
          <a:xfrm>
            <a:off x="5587550" y="22649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Priority: 2</a:t>
            </a:r>
            <a:endParaRPr sz="1300">
              <a:solidFill>
                <a:srgbClr val="333336"/>
              </a:solidFill>
              <a:latin typeface="Darker Grotesque SemiBold"/>
              <a:ea typeface="Darker Grotesque SemiBold"/>
              <a:cs typeface="Darker Grotesque SemiBold"/>
              <a:sym typeface="Darker Grotesque SemiBold"/>
            </a:endParaRPr>
          </a:p>
        </p:txBody>
      </p:sp>
      <p:sp>
        <p:nvSpPr>
          <p:cNvPr id="347" name="Google Shape;347;p45"/>
          <p:cNvSpPr txBox="1"/>
          <p:nvPr/>
        </p:nvSpPr>
        <p:spPr>
          <a:xfrm>
            <a:off x="5587538" y="25826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Priority: p</a:t>
            </a:r>
            <a:endParaRPr sz="1300">
              <a:solidFill>
                <a:srgbClr val="333336"/>
              </a:solidFill>
              <a:latin typeface="Darker Grotesque SemiBold"/>
              <a:ea typeface="Darker Grotesque SemiBold"/>
              <a:cs typeface="Darker Grotesque SemiBold"/>
              <a:sym typeface="Darker Grotesque SemiBold"/>
            </a:endParaRPr>
          </a:p>
        </p:txBody>
      </p:sp>
      <p:sp>
        <p:nvSpPr>
          <p:cNvPr id="348" name="Google Shape;348;p45"/>
          <p:cNvSpPr txBox="1"/>
          <p:nvPr/>
        </p:nvSpPr>
        <p:spPr>
          <a:xfrm>
            <a:off x="5587538" y="29032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Priority: p_t</a:t>
            </a:r>
            <a:endParaRPr sz="1300">
              <a:solidFill>
                <a:srgbClr val="333336"/>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2686800" y="502375"/>
            <a:ext cx="37704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333336"/>
                </a:solidFill>
                <a:latin typeface="Titillium Web"/>
                <a:ea typeface="Titillium Web"/>
                <a:cs typeface="Titillium Web"/>
                <a:sym typeface="Titillium Web"/>
              </a:rPr>
              <a:t>6</a:t>
            </a:r>
            <a:r>
              <a:rPr lang="en" sz="2400">
                <a:solidFill>
                  <a:srgbClr val="333336"/>
                </a:solidFill>
                <a:latin typeface="Titillium Web"/>
                <a:ea typeface="Titillium Web"/>
                <a:cs typeface="Titillium Web"/>
                <a:sym typeface="Titillium Web"/>
              </a:rPr>
              <a:t>.0) Hyperparameter Tuning</a:t>
            </a:r>
            <a:endParaRPr/>
          </a:p>
        </p:txBody>
      </p:sp>
      <p:sp>
        <p:nvSpPr>
          <p:cNvPr id="354" name="Google Shape;354;p46"/>
          <p:cNvSpPr txBox="1"/>
          <p:nvPr/>
        </p:nvSpPr>
        <p:spPr>
          <a:xfrm>
            <a:off x="780750" y="1078650"/>
            <a:ext cx="38508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33336"/>
                </a:solidFill>
                <a:latin typeface="Darker Grotesque SemiBold"/>
                <a:ea typeface="Darker Grotesque SemiBold"/>
                <a:cs typeface="Darker Grotesque SemiBold"/>
                <a:sym typeface="Darker Grotesque SemiBold"/>
              </a:rPr>
              <a:t>Metrics for choosing hyperparameters: Lowest episodes needed to solve an </a:t>
            </a:r>
            <a:r>
              <a:rPr lang="en" sz="1300">
                <a:solidFill>
                  <a:srgbClr val="333336"/>
                </a:solidFill>
                <a:latin typeface="Darker Grotesque SemiBold"/>
                <a:ea typeface="Darker Grotesque SemiBold"/>
                <a:cs typeface="Darker Grotesque SemiBold"/>
                <a:sym typeface="Darker Grotesque SemiBold"/>
              </a:rPr>
              <a:t>environment</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0"/>
              </a:spcAft>
              <a:buNone/>
            </a:pPr>
            <a:r>
              <a:rPr lang="en" sz="1300">
                <a:solidFill>
                  <a:srgbClr val="333336"/>
                </a:solidFill>
                <a:latin typeface="Darker Grotesque SemiBold"/>
                <a:ea typeface="Darker Grotesque SemiBold"/>
                <a:cs typeface="Darker Grotesque SemiBold"/>
                <a:sym typeface="Darker Grotesque SemiBold"/>
              </a:rPr>
              <a:t>Hyperparameters Tuned: </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Discount Factor (gamma)</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Maximum Time Alive (each episode)</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Learning Rate (LR)</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Weight Decay (Noise)</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  - Complexity (Hidden Layers)</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0"/>
              </a:spcAft>
              <a:buNone/>
            </a:pPr>
            <a:r>
              <a:rPr lang="en" sz="1300">
                <a:solidFill>
                  <a:srgbClr val="333336"/>
                </a:solidFill>
                <a:latin typeface="Darker Grotesque SemiBold"/>
                <a:ea typeface="Darker Grotesque SemiBold"/>
                <a:cs typeface="Darker Grotesque SemiBold"/>
                <a:sym typeface="Darker Grotesque SemiBold"/>
              </a:rPr>
              <a:t>Random hyperparameter tuned.</a:t>
            </a:r>
            <a:endParaRPr sz="1300">
              <a:solidFill>
                <a:srgbClr val="333336"/>
              </a:solidFill>
              <a:latin typeface="Darker Grotesque SemiBold"/>
              <a:ea typeface="Darker Grotesque SemiBold"/>
              <a:cs typeface="Darker Grotesque SemiBold"/>
              <a:sym typeface="Darker Grotesque SemiBold"/>
            </a:endParaRPr>
          </a:p>
          <a:p>
            <a:pPr indent="0" lvl="0" marL="0" rtl="0" algn="l">
              <a:spcBef>
                <a:spcPts val="1600"/>
              </a:spcBef>
              <a:spcAft>
                <a:spcPts val="1600"/>
              </a:spcAft>
              <a:buNone/>
            </a:pPr>
            <a:r>
              <a:rPr lang="en" sz="1300">
                <a:solidFill>
                  <a:srgbClr val="333336"/>
                </a:solidFill>
                <a:latin typeface="Darker Grotesque SemiBold"/>
                <a:ea typeface="Darker Grotesque SemiBold"/>
                <a:cs typeface="Darker Grotesque SemiBold"/>
                <a:sym typeface="Darker Grotesque SemiBold"/>
              </a:rPr>
              <a:t>Total trials combination: 960</a:t>
            </a: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Trials ran: 30</a:t>
            </a:r>
            <a:br>
              <a:rPr lang="en" sz="1300">
                <a:solidFill>
                  <a:srgbClr val="333336"/>
                </a:solidFill>
                <a:latin typeface="Darker Grotesque SemiBold"/>
                <a:ea typeface="Darker Grotesque SemiBold"/>
                <a:cs typeface="Darker Grotesque SemiBold"/>
                <a:sym typeface="Darker Grotesque SemiBold"/>
              </a:rPr>
            </a:br>
            <a:br>
              <a:rPr lang="en" sz="1300">
                <a:solidFill>
                  <a:srgbClr val="333336"/>
                </a:solidFill>
                <a:latin typeface="Darker Grotesque SemiBold"/>
                <a:ea typeface="Darker Grotesque SemiBold"/>
                <a:cs typeface="Darker Grotesque SemiBold"/>
                <a:sym typeface="Darker Grotesque SemiBold"/>
              </a:rPr>
            </a:br>
            <a:r>
              <a:rPr lang="en" sz="1300">
                <a:solidFill>
                  <a:srgbClr val="333336"/>
                </a:solidFill>
                <a:latin typeface="Darker Grotesque SemiBold"/>
                <a:ea typeface="Darker Grotesque SemiBold"/>
                <a:cs typeface="Darker Grotesque SemiBold"/>
                <a:sym typeface="Darker Grotesque SemiBold"/>
              </a:rPr>
              <a:t>Total Percentage: </a:t>
            </a:r>
            <a:r>
              <a:rPr lang="en" sz="1300" u="sng">
                <a:solidFill>
                  <a:srgbClr val="333336"/>
                </a:solidFill>
                <a:latin typeface="Darker Grotesque SemiBold"/>
                <a:ea typeface="Darker Grotesque SemiBold"/>
                <a:cs typeface="Darker Grotesque SemiBold"/>
                <a:sym typeface="Darker Grotesque SemiBold"/>
              </a:rPr>
              <a:t>3.125%</a:t>
            </a:r>
            <a:endParaRPr sz="1300" u="sng">
              <a:solidFill>
                <a:srgbClr val="333336"/>
              </a:solidFill>
              <a:latin typeface="Darker Grotesque SemiBold"/>
              <a:ea typeface="Darker Grotesque SemiBold"/>
              <a:cs typeface="Darker Grotesque SemiBold"/>
              <a:sym typeface="Darker Grotesque SemiBold"/>
            </a:endParaRPr>
          </a:p>
        </p:txBody>
      </p:sp>
      <p:pic>
        <p:nvPicPr>
          <p:cNvPr id="355" name="Google Shape;355;p46"/>
          <p:cNvPicPr preferRelativeResize="0"/>
          <p:nvPr/>
        </p:nvPicPr>
        <p:blipFill>
          <a:blip r:embed="rId3">
            <a:alphaModFix/>
          </a:blip>
          <a:stretch>
            <a:fillRect/>
          </a:stretch>
        </p:blipFill>
        <p:spPr>
          <a:xfrm>
            <a:off x="4631550" y="1633862"/>
            <a:ext cx="3770400" cy="22912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Book Appreciation Day by Slidesgo">
  <a:themeElements>
    <a:clrScheme name="Simple Light">
      <a:dk1>
        <a:srgbClr val="434343"/>
      </a:dk1>
      <a:lt1>
        <a:srgbClr val="E6E6E6"/>
      </a:lt1>
      <a:dk2>
        <a:srgbClr val="B2C3FF"/>
      </a:dk2>
      <a:lt2>
        <a:srgbClr val="D6DEFD"/>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